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4"/>
  </p:sldMasterIdLst>
  <p:notesMasterIdLst>
    <p:notesMasterId r:id="rId32"/>
  </p:notesMasterIdLst>
  <p:handoutMasterIdLst>
    <p:handoutMasterId r:id="rId33"/>
  </p:handoutMasterIdLst>
  <p:sldIdLst>
    <p:sldId id="278" r:id="rId5"/>
    <p:sldId id="282" r:id="rId6"/>
    <p:sldId id="271" r:id="rId7"/>
    <p:sldId id="301" r:id="rId8"/>
    <p:sldId id="288" r:id="rId9"/>
    <p:sldId id="302" r:id="rId10"/>
    <p:sldId id="303" r:id="rId11"/>
    <p:sldId id="304" r:id="rId12"/>
    <p:sldId id="283" r:id="rId13"/>
    <p:sldId id="308" r:id="rId14"/>
    <p:sldId id="309" r:id="rId15"/>
    <p:sldId id="311" r:id="rId16"/>
    <p:sldId id="312" r:id="rId17"/>
    <p:sldId id="313" r:id="rId18"/>
    <p:sldId id="299" r:id="rId19"/>
    <p:sldId id="305" r:id="rId20"/>
    <p:sldId id="314" r:id="rId21"/>
    <p:sldId id="315" r:id="rId22"/>
    <p:sldId id="316" r:id="rId23"/>
    <p:sldId id="317" r:id="rId24"/>
    <p:sldId id="318" r:id="rId25"/>
    <p:sldId id="307" r:id="rId26"/>
    <p:sldId id="296" r:id="rId27"/>
    <p:sldId id="287" r:id="rId28"/>
    <p:sldId id="297" r:id="rId29"/>
    <p:sldId id="290" r:id="rId30"/>
    <p:sldId id="29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93803D-331E-4F17-802A-8C945DB6030D}" v="89" dt="2025-01-22T17:43:21.740"/>
  </p1510:revLst>
</p1510:revInfo>
</file>

<file path=ppt/tableStyles.xml><?xml version="1.0" encoding="utf-8"?>
<a:tblStyleLst xmlns:a="http://schemas.openxmlformats.org/drawingml/2006/main" def="{72833802-FEF1-4C79-8D5D-14CF1EAF98D9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57" autoAdjust="0"/>
    <p:restoredTop sz="95388" autoAdjust="0"/>
  </p:normalViewPr>
  <p:slideViewPr>
    <p:cSldViewPr snapToGrid="0">
      <p:cViewPr varScale="1">
        <p:scale>
          <a:sx n="59" d="100"/>
          <a:sy n="59" d="100"/>
        </p:scale>
        <p:origin x="1764" y="28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3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hdi Afiatpour" userId="0d916f10-5445-4adf-bb23-aa086e4204ed" providerId="ADAL" clId="{C0FD1C19-90FD-4C6C-9EDE-BCEC8284A109}"/>
    <pc:docChg chg="custSel addSld modSld">
      <pc:chgData name="Mehdi Afiatpour" userId="0d916f10-5445-4adf-bb23-aa086e4204ed" providerId="ADAL" clId="{C0FD1C19-90FD-4C6C-9EDE-BCEC8284A109}" dt="2025-01-16T00:05:48.745" v="115" actId="20577"/>
      <pc:docMkLst>
        <pc:docMk/>
      </pc:docMkLst>
      <pc:sldChg chg="modSp mod">
        <pc:chgData name="Mehdi Afiatpour" userId="0d916f10-5445-4adf-bb23-aa086e4204ed" providerId="ADAL" clId="{C0FD1C19-90FD-4C6C-9EDE-BCEC8284A109}" dt="2025-01-16T00:02:48.518" v="37" actId="20577"/>
        <pc:sldMkLst>
          <pc:docMk/>
          <pc:sldMk cId="414523832" sldId="288"/>
        </pc:sldMkLst>
        <pc:spChg chg="mod">
          <ac:chgData name="Mehdi Afiatpour" userId="0d916f10-5445-4adf-bb23-aa086e4204ed" providerId="ADAL" clId="{C0FD1C19-90FD-4C6C-9EDE-BCEC8284A109}" dt="2025-01-16T00:02:48.518" v="37" actId="20577"/>
          <ac:spMkLst>
            <pc:docMk/>
            <pc:sldMk cId="414523832" sldId="288"/>
            <ac:spMk id="3" creationId="{ECC8AA23-D8D0-93BE-5C5F-103A750B0D2F}"/>
          </ac:spMkLst>
        </pc:spChg>
      </pc:sldChg>
      <pc:sldChg chg="modSp mod">
        <pc:chgData name="Mehdi Afiatpour" userId="0d916f10-5445-4adf-bb23-aa086e4204ed" providerId="ADAL" clId="{C0FD1C19-90FD-4C6C-9EDE-BCEC8284A109}" dt="2025-01-16T00:05:48.745" v="115" actId="20577"/>
        <pc:sldMkLst>
          <pc:docMk/>
          <pc:sldMk cId="2547630249" sldId="292"/>
        </pc:sldMkLst>
        <pc:spChg chg="mod">
          <ac:chgData name="Mehdi Afiatpour" userId="0d916f10-5445-4adf-bb23-aa086e4204ed" providerId="ADAL" clId="{C0FD1C19-90FD-4C6C-9EDE-BCEC8284A109}" dt="2025-01-16T00:05:48.745" v="115" actId="20577"/>
          <ac:spMkLst>
            <pc:docMk/>
            <pc:sldMk cId="2547630249" sldId="292"/>
            <ac:spMk id="3" creationId="{1BE98EFF-197D-3136-70B9-7BBD30A48931}"/>
          </ac:spMkLst>
        </pc:spChg>
      </pc:sldChg>
      <pc:sldChg chg="modSp mod">
        <pc:chgData name="Mehdi Afiatpour" userId="0d916f10-5445-4adf-bb23-aa086e4204ed" providerId="ADAL" clId="{C0FD1C19-90FD-4C6C-9EDE-BCEC8284A109}" dt="2025-01-16T00:03:55.148" v="57" actId="20577"/>
        <pc:sldMkLst>
          <pc:docMk/>
          <pc:sldMk cId="2382206231" sldId="295"/>
        </pc:sldMkLst>
        <pc:spChg chg="mod">
          <ac:chgData name="Mehdi Afiatpour" userId="0d916f10-5445-4adf-bb23-aa086e4204ed" providerId="ADAL" clId="{C0FD1C19-90FD-4C6C-9EDE-BCEC8284A109}" dt="2025-01-16T00:03:55.148" v="57" actId="20577"/>
          <ac:spMkLst>
            <pc:docMk/>
            <pc:sldMk cId="2382206231" sldId="295"/>
            <ac:spMk id="3" creationId="{1C03FCE8-77F3-9634-98D3-055B66ADDDAC}"/>
          </ac:spMkLst>
        </pc:spChg>
      </pc:sldChg>
      <pc:sldChg chg="modSp add mod">
        <pc:chgData name="Mehdi Afiatpour" userId="0d916f10-5445-4adf-bb23-aa086e4204ed" providerId="ADAL" clId="{C0FD1C19-90FD-4C6C-9EDE-BCEC8284A109}" dt="2025-01-16T00:05:03.455" v="87" actId="20577"/>
        <pc:sldMkLst>
          <pc:docMk/>
          <pc:sldMk cId="4134107604" sldId="298"/>
        </pc:sldMkLst>
        <pc:spChg chg="mod">
          <ac:chgData name="Mehdi Afiatpour" userId="0d916f10-5445-4adf-bb23-aa086e4204ed" providerId="ADAL" clId="{C0FD1C19-90FD-4C6C-9EDE-BCEC8284A109}" dt="2025-01-16T00:04:55.885" v="65" actId="20577"/>
          <ac:spMkLst>
            <pc:docMk/>
            <pc:sldMk cId="4134107604" sldId="298"/>
            <ac:spMk id="7" creationId="{F569730C-1F56-CC2D-F259-50BA5A0901D6}"/>
          </ac:spMkLst>
        </pc:spChg>
        <pc:spChg chg="mod">
          <ac:chgData name="Mehdi Afiatpour" userId="0d916f10-5445-4adf-bb23-aa086e4204ed" providerId="ADAL" clId="{C0FD1C19-90FD-4C6C-9EDE-BCEC8284A109}" dt="2025-01-16T00:05:03.455" v="87" actId="20577"/>
          <ac:spMkLst>
            <pc:docMk/>
            <pc:sldMk cId="4134107604" sldId="298"/>
            <ac:spMk id="8" creationId="{89AE829F-1F31-51B7-377D-48C0B6CC511B}"/>
          </ac:spMkLst>
        </pc:spChg>
      </pc:sldChg>
      <pc:sldChg chg="addSp delSp modSp add mod">
        <pc:chgData name="Mehdi Afiatpour" userId="0d916f10-5445-4adf-bb23-aa086e4204ed" providerId="ADAL" clId="{C0FD1C19-90FD-4C6C-9EDE-BCEC8284A109}" dt="2025-01-16T00:05:26.474" v="97" actId="478"/>
        <pc:sldMkLst>
          <pc:docMk/>
          <pc:sldMk cId="3991520033" sldId="299"/>
        </pc:sldMkLst>
      </pc:sldChg>
    </pc:docChg>
  </pc:docChgLst>
  <pc:docChgLst>
    <pc:chgData name="Mehdi Afiatpour" userId="0d916f10-5445-4adf-bb23-aa086e4204ed" providerId="ADAL" clId="{6E93803D-331E-4F17-802A-8C945DB6030D}"/>
    <pc:docChg chg="undo custSel addSld delSld modSld sldOrd">
      <pc:chgData name="Mehdi Afiatpour" userId="0d916f10-5445-4adf-bb23-aa086e4204ed" providerId="ADAL" clId="{6E93803D-331E-4F17-802A-8C945DB6030D}" dt="2025-01-22T17:50:28.341" v="3799" actId="47"/>
      <pc:docMkLst>
        <pc:docMk/>
      </pc:docMkLst>
      <pc:sldChg chg="modSp mod">
        <pc:chgData name="Mehdi Afiatpour" userId="0d916f10-5445-4adf-bb23-aa086e4204ed" providerId="ADAL" clId="{6E93803D-331E-4F17-802A-8C945DB6030D}" dt="2025-01-22T16:42:24.246" v="2076" actId="20577"/>
        <pc:sldMkLst>
          <pc:docMk/>
          <pc:sldMk cId="1839748091" sldId="271"/>
        </pc:sldMkLst>
        <pc:spChg chg="mod">
          <ac:chgData name="Mehdi Afiatpour" userId="0d916f10-5445-4adf-bb23-aa086e4204ed" providerId="ADAL" clId="{6E93803D-331E-4F17-802A-8C945DB6030D}" dt="2025-01-22T16:42:24.246" v="2076" actId="20577"/>
          <ac:spMkLst>
            <pc:docMk/>
            <pc:sldMk cId="1839748091" sldId="271"/>
            <ac:spMk id="3" creationId="{A0034E89-1952-5288-08A0-70A4A73BE39E}"/>
          </ac:spMkLst>
        </pc:spChg>
      </pc:sldChg>
      <pc:sldChg chg="addSp delSp modSp mod ord">
        <pc:chgData name="Mehdi Afiatpour" userId="0d916f10-5445-4adf-bb23-aa086e4204ed" providerId="ADAL" clId="{6E93803D-331E-4F17-802A-8C945DB6030D}" dt="2025-01-22T17:05:41.168" v="3183" actId="403"/>
        <pc:sldMkLst>
          <pc:docMk/>
          <pc:sldMk cId="1388592114" sldId="283"/>
        </pc:sldMkLst>
        <pc:spChg chg="del mod">
          <ac:chgData name="Mehdi Afiatpour" userId="0d916f10-5445-4adf-bb23-aa086e4204ed" providerId="ADAL" clId="{6E93803D-331E-4F17-802A-8C945DB6030D}" dt="2025-01-22T17:05:30.697" v="3176" actId="478"/>
          <ac:spMkLst>
            <pc:docMk/>
            <pc:sldMk cId="1388592114" sldId="283"/>
            <ac:spMk id="2" creationId="{954ABE40-AA00-F366-A36A-B3F1AADBF025}"/>
          </ac:spMkLst>
        </pc:spChg>
        <pc:spChg chg="del mod">
          <ac:chgData name="Mehdi Afiatpour" userId="0d916f10-5445-4adf-bb23-aa086e4204ed" providerId="ADAL" clId="{6E93803D-331E-4F17-802A-8C945DB6030D}" dt="2025-01-22T17:05:08.678" v="3166" actId="478"/>
          <ac:spMkLst>
            <pc:docMk/>
            <pc:sldMk cId="1388592114" sldId="283"/>
            <ac:spMk id="3" creationId="{72446868-83F0-CEEF-5E60-6D55C93B523F}"/>
          </ac:spMkLst>
        </pc:spChg>
        <pc:spChg chg="add del mod">
          <ac:chgData name="Mehdi Afiatpour" userId="0d916f10-5445-4adf-bb23-aa086e4204ed" providerId="ADAL" clId="{6E93803D-331E-4F17-802A-8C945DB6030D}" dt="2025-01-22T17:05:11.636" v="3167" actId="478"/>
          <ac:spMkLst>
            <pc:docMk/>
            <pc:sldMk cId="1388592114" sldId="283"/>
            <ac:spMk id="5" creationId="{0941E1F9-D459-63C2-2877-81CE64E18299}"/>
          </ac:spMkLst>
        </pc:spChg>
        <pc:spChg chg="add mod">
          <ac:chgData name="Mehdi Afiatpour" userId="0d916f10-5445-4adf-bb23-aa086e4204ed" providerId="ADAL" clId="{6E93803D-331E-4F17-802A-8C945DB6030D}" dt="2025-01-22T17:05:41.168" v="3183" actId="403"/>
          <ac:spMkLst>
            <pc:docMk/>
            <pc:sldMk cId="1388592114" sldId="283"/>
            <ac:spMk id="6" creationId="{0E67EAEA-252B-BF9F-9E28-AEE54450516F}"/>
          </ac:spMkLst>
        </pc:spChg>
        <pc:spChg chg="add del mod">
          <ac:chgData name="Mehdi Afiatpour" userId="0d916f10-5445-4adf-bb23-aa086e4204ed" providerId="ADAL" clId="{6E93803D-331E-4F17-802A-8C945DB6030D}" dt="2025-01-22T17:05:32.871" v="3178" actId="478"/>
          <ac:spMkLst>
            <pc:docMk/>
            <pc:sldMk cId="1388592114" sldId="283"/>
            <ac:spMk id="9" creationId="{610D8C0A-5B6F-1CC9-7DB0-D8234CC10DD3}"/>
          </ac:spMkLst>
        </pc:spChg>
      </pc:sldChg>
      <pc:sldChg chg="del">
        <pc:chgData name="Mehdi Afiatpour" userId="0d916f10-5445-4adf-bb23-aa086e4204ed" providerId="ADAL" clId="{6E93803D-331E-4F17-802A-8C945DB6030D}" dt="2025-01-22T17:50:07.188" v="3798" actId="47"/>
        <pc:sldMkLst>
          <pc:docMk/>
          <pc:sldMk cId="652841706" sldId="284"/>
        </pc:sldMkLst>
      </pc:sldChg>
      <pc:sldChg chg="del">
        <pc:chgData name="Mehdi Afiatpour" userId="0d916f10-5445-4adf-bb23-aa086e4204ed" providerId="ADAL" clId="{6E93803D-331E-4F17-802A-8C945DB6030D}" dt="2025-01-22T17:50:07.188" v="3798" actId="47"/>
        <pc:sldMkLst>
          <pc:docMk/>
          <pc:sldMk cId="2855514139" sldId="285"/>
        </pc:sldMkLst>
      </pc:sldChg>
      <pc:sldChg chg="del">
        <pc:chgData name="Mehdi Afiatpour" userId="0d916f10-5445-4adf-bb23-aa086e4204ed" providerId="ADAL" clId="{6E93803D-331E-4F17-802A-8C945DB6030D}" dt="2025-01-22T17:50:07.188" v="3798" actId="47"/>
        <pc:sldMkLst>
          <pc:docMk/>
          <pc:sldMk cId="233018862" sldId="286"/>
        </pc:sldMkLst>
      </pc:sldChg>
      <pc:sldChg chg="modSp mod">
        <pc:chgData name="Mehdi Afiatpour" userId="0d916f10-5445-4adf-bb23-aa086e4204ed" providerId="ADAL" clId="{6E93803D-331E-4F17-802A-8C945DB6030D}" dt="2025-01-22T16:47:03.642" v="2343" actId="27636"/>
        <pc:sldMkLst>
          <pc:docMk/>
          <pc:sldMk cId="414523832" sldId="288"/>
        </pc:sldMkLst>
        <pc:spChg chg="mod">
          <ac:chgData name="Mehdi Afiatpour" userId="0d916f10-5445-4adf-bb23-aa086e4204ed" providerId="ADAL" clId="{6E93803D-331E-4F17-802A-8C945DB6030D}" dt="2025-01-22T16:43:58.509" v="2107" actId="20577"/>
          <ac:spMkLst>
            <pc:docMk/>
            <pc:sldMk cId="414523832" sldId="288"/>
            <ac:spMk id="2" creationId="{338A15DE-D135-0710-9984-A0A55E960CB0}"/>
          </ac:spMkLst>
        </pc:spChg>
        <pc:spChg chg="mod">
          <ac:chgData name="Mehdi Afiatpour" userId="0d916f10-5445-4adf-bb23-aa086e4204ed" providerId="ADAL" clId="{6E93803D-331E-4F17-802A-8C945DB6030D}" dt="2025-01-22T16:47:03.642" v="2343" actId="27636"/>
          <ac:spMkLst>
            <pc:docMk/>
            <pc:sldMk cId="414523832" sldId="288"/>
            <ac:spMk id="3" creationId="{ECC8AA23-D8D0-93BE-5C5F-103A750B0D2F}"/>
          </ac:spMkLst>
        </pc:spChg>
      </pc:sldChg>
      <pc:sldChg chg="del">
        <pc:chgData name="Mehdi Afiatpour" userId="0d916f10-5445-4adf-bb23-aa086e4204ed" providerId="ADAL" clId="{6E93803D-331E-4F17-802A-8C945DB6030D}" dt="2025-01-22T17:50:07.188" v="3798" actId="47"/>
        <pc:sldMkLst>
          <pc:docMk/>
          <pc:sldMk cId="1116813683" sldId="294"/>
        </pc:sldMkLst>
      </pc:sldChg>
      <pc:sldChg chg="del">
        <pc:chgData name="Mehdi Afiatpour" userId="0d916f10-5445-4adf-bb23-aa086e4204ed" providerId="ADAL" clId="{6E93803D-331E-4F17-802A-8C945DB6030D}" dt="2025-01-22T17:50:07.188" v="3798" actId="47"/>
        <pc:sldMkLst>
          <pc:docMk/>
          <pc:sldMk cId="2382206231" sldId="295"/>
        </pc:sldMkLst>
      </pc:sldChg>
      <pc:sldChg chg="del">
        <pc:chgData name="Mehdi Afiatpour" userId="0d916f10-5445-4adf-bb23-aa086e4204ed" providerId="ADAL" clId="{6E93803D-331E-4F17-802A-8C945DB6030D}" dt="2025-01-22T17:50:28.341" v="3799" actId="47"/>
        <pc:sldMkLst>
          <pc:docMk/>
          <pc:sldMk cId="4134107604" sldId="298"/>
        </pc:sldMkLst>
      </pc:sldChg>
      <pc:sldChg chg="addSp delSp modSp add mod setBg delDesignElem">
        <pc:chgData name="Mehdi Afiatpour" userId="0d916f10-5445-4adf-bb23-aa086e4204ed" providerId="ADAL" clId="{6E93803D-331E-4F17-802A-8C945DB6030D}" dt="2025-01-22T17:43:44.586" v="3747" actId="20577"/>
        <pc:sldMkLst>
          <pc:docMk/>
          <pc:sldMk cId="3619378644" sldId="299"/>
        </pc:sldMkLst>
        <pc:spChg chg="mod">
          <ac:chgData name="Mehdi Afiatpour" userId="0d916f10-5445-4adf-bb23-aa086e4204ed" providerId="ADAL" clId="{6E93803D-331E-4F17-802A-8C945DB6030D}" dt="2025-01-22T17:43:44.586" v="3747" actId="20577"/>
          <ac:spMkLst>
            <pc:docMk/>
            <pc:sldMk cId="3619378644" sldId="299"/>
            <ac:spMk id="2" creationId="{18F162CB-8AE1-689A-2B38-79802FE8C368}"/>
          </ac:spMkLst>
        </pc:spChg>
        <pc:spChg chg="add">
          <ac:chgData name="Mehdi Afiatpour" userId="0d916f10-5445-4adf-bb23-aa086e4204ed" providerId="ADAL" clId="{6E93803D-331E-4F17-802A-8C945DB6030D}" dt="2025-01-22T17:41:28.371" v="3697" actId="26606"/>
          <ac:spMkLst>
            <pc:docMk/>
            <pc:sldMk cId="3619378644" sldId="299"/>
            <ac:spMk id="66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41:28.371" v="3697" actId="26606"/>
          <ac:spMkLst>
            <pc:docMk/>
            <pc:sldMk cId="3619378644" sldId="299"/>
            <ac:spMk id="67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41:28.371" v="3697" actId="26606"/>
          <ac:spMkLst>
            <pc:docMk/>
            <pc:sldMk cId="3619378644" sldId="299"/>
            <ac:spMk id="68" creationId="{EF99ECAA-1F11-4937-BBA6-51935AB44C9D}"/>
          </ac:spMkLst>
        </pc:spChg>
        <pc:spChg chg="del">
          <ac:chgData name="Mehdi Afiatpour" userId="0d916f10-5445-4adf-bb23-aa086e4204ed" providerId="ADAL" clId="{6E93803D-331E-4F17-802A-8C945DB6030D}" dt="2025-01-22T17:40:58.205" v="3692"/>
          <ac:spMkLst>
            <pc:docMk/>
            <pc:sldMk cId="3619378644" sldId="299"/>
            <ac:spMk id="69" creationId="{82184FF4-7029-4ED7-813A-192E60608764}"/>
          </ac:spMkLst>
        </pc:spChg>
        <pc:spChg chg="del">
          <ac:chgData name="Mehdi Afiatpour" userId="0d916f10-5445-4adf-bb23-aa086e4204ed" providerId="ADAL" clId="{6E93803D-331E-4F17-802A-8C945DB6030D}" dt="2025-01-22T17:40:58.205" v="3692"/>
          <ac:spMkLst>
            <pc:docMk/>
            <pc:sldMk cId="3619378644" sldId="299"/>
            <ac:spMk id="71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41:28.371" v="3697" actId="26606"/>
          <ac:spMkLst>
            <pc:docMk/>
            <pc:sldMk cId="3619378644" sldId="299"/>
            <ac:spMk id="72" creationId="{1DB043B4-68C6-45B9-82AC-A5800EADB8DB}"/>
          </ac:spMkLst>
        </pc:spChg>
        <pc:spChg chg="del">
          <ac:chgData name="Mehdi Afiatpour" userId="0d916f10-5445-4adf-bb23-aa086e4204ed" providerId="ADAL" clId="{6E93803D-331E-4F17-802A-8C945DB6030D}" dt="2025-01-22T17:40:58.205" v="3692"/>
          <ac:spMkLst>
            <pc:docMk/>
            <pc:sldMk cId="3619378644" sldId="299"/>
            <ac:spMk id="73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41:28.371" v="3697" actId="26606"/>
          <ac:spMkLst>
            <pc:docMk/>
            <pc:sldMk cId="3619378644" sldId="299"/>
            <ac:spMk id="74" creationId="{28A00A08-E4E6-4184-B484-E0E034072AE0}"/>
          </ac:spMkLst>
        </pc:spChg>
        <pc:spChg chg="del">
          <ac:chgData name="Mehdi Afiatpour" userId="0d916f10-5445-4adf-bb23-aa086e4204ed" providerId="ADAL" clId="{6E93803D-331E-4F17-802A-8C945DB6030D}" dt="2025-01-22T17:40:58.205" v="3692"/>
          <ac:spMkLst>
            <pc:docMk/>
            <pc:sldMk cId="3619378644" sldId="299"/>
            <ac:spMk id="81" creationId="{1DB043B4-68C6-45B9-82AC-A5800EADB8DB}"/>
          </ac:spMkLst>
        </pc:spChg>
        <pc:spChg chg="del">
          <ac:chgData name="Mehdi Afiatpour" userId="0d916f10-5445-4adf-bb23-aa086e4204ed" providerId="ADAL" clId="{6E93803D-331E-4F17-802A-8C945DB6030D}" dt="2025-01-22T17:40:58.205" v="3692"/>
          <ac:spMkLst>
            <pc:docMk/>
            <pc:sldMk cId="3619378644" sldId="299"/>
            <ac:spMk id="83" creationId="{28A00A08-E4E6-4184-B484-E0E034072AE0}"/>
          </ac:spMkLst>
        </pc:spChg>
        <pc:grpChg chg="add">
          <ac:chgData name="Mehdi Afiatpour" userId="0d916f10-5445-4adf-bb23-aa086e4204ed" providerId="ADAL" clId="{6E93803D-331E-4F17-802A-8C945DB6030D}" dt="2025-01-22T17:41:28.371" v="3697" actId="26606"/>
          <ac:grpSpMkLst>
            <pc:docMk/>
            <pc:sldMk cId="3619378644" sldId="299"/>
            <ac:grpSpMk id="70" creationId="{79DE9FAB-6BBA-4CFE-B67D-77B47F01ECA4}"/>
          </ac:grpSpMkLst>
        </pc:grpChg>
        <pc:grpChg chg="del">
          <ac:chgData name="Mehdi Afiatpour" userId="0d916f10-5445-4adf-bb23-aa086e4204ed" providerId="ADAL" clId="{6E93803D-331E-4F17-802A-8C945DB6030D}" dt="2025-01-22T17:40:58.205" v="3692"/>
          <ac:grpSpMkLst>
            <pc:docMk/>
            <pc:sldMk cId="3619378644" sldId="299"/>
            <ac:grpSpMk id="75" creationId="{79DE9FAB-6BBA-4CFE-B67D-77B47F01ECA4}"/>
          </ac:grpSpMkLst>
        </pc:grpChg>
        <pc:grpChg chg="add">
          <ac:chgData name="Mehdi Afiatpour" userId="0d916f10-5445-4adf-bb23-aa086e4204ed" providerId="ADAL" clId="{6E93803D-331E-4F17-802A-8C945DB6030D}" dt="2025-01-22T17:41:28.371" v="3697" actId="26606"/>
          <ac:grpSpMkLst>
            <pc:docMk/>
            <pc:sldMk cId="3619378644" sldId="299"/>
            <ac:grpSpMk id="80" creationId="{0780E404-3121-4F33-AF2D-65F659A97798}"/>
          </ac:grpSpMkLst>
        </pc:grpChg>
        <pc:grpChg chg="add">
          <ac:chgData name="Mehdi Afiatpour" userId="0d916f10-5445-4adf-bb23-aa086e4204ed" providerId="ADAL" clId="{6E93803D-331E-4F17-802A-8C945DB6030D}" dt="2025-01-22T17:41:28.371" v="3697" actId="26606"/>
          <ac:grpSpMkLst>
            <pc:docMk/>
            <pc:sldMk cId="3619378644" sldId="299"/>
            <ac:grpSpMk id="82" creationId="{4B158E9A-DBF4-4AA7-B6B7-8C8EB2FBDD68}"/>
          </ac:grpSpMkLst>
        </pc:grpChg>
        <pc:grpChg chg="del">
          <ac:chgData name="Mehdi Afiatpour" userId="0d916f10-5445-4adf-bb23-aa086e4204ed" providerId="ADAL" clId="{6E93803D-331E-4F17-802A-8C945DB6030D}" dt="2025-01-22T17:40:58.205" v="3692"/>
          <ac:grpSpMkLst>
            <pc:docMk/>
            <pc:sldMk cId="3619378644" sldId="299"/>
            <ac:grpSpMk id="85" creationId="{0780E404-3121-4F33-AF2D-65F659A97798}"/>
          </ac:grpSpMkLst>
        </pc:grpChg>
        <pc:grpChg chg="del">
          <ac:chgData name="Mehdi Afiatpour" userId="0d916f10-5445-4adf-bb23-aa086e4204ed" providerId="ADAL" clId="{6E93803D-331E-4F17-802A-8C945DB6030D}" dt="2025-01-22T17:40:58.205" v="3692"/>
          <ac:grpSpMkLst>
            <pc:docMk/>
            <pc:sldMk cId="3619378644" sldId="299"/>
            <ac:grpSpMk id="89" creationId="{4B158E9A-DBF4-4AA7-B6B7-8C8EB2FBDD68}"/>
          </ac:grpSpMkLst>
        </pc:grpChg>
        <pc:graphicFrameChg chg="add mod">
          <ac:chgData name="Mehdi Afiatpour" userId="0d916f10-5445-4adf-bb23-aa086e4204ed" providerId="ADAL" clId="{6E93803D-331E-4F17-802A-8C945DB6030D}" dt="2025-01-22T17:41:28.371" v="3697" actId="26606"/>
          <ac:graphicFrameMkLst>
            <pc:docMk/>
            <pc:sldMk cId="3619378644" sldId="299"/>
            <ac:graphicFrameMk id="64" creationId="{6F3B0A64-3D2D-C93B-9055-CF3696067434}"/>
          </ac:graphicFrameMkLst>
        </pc:graphicFrameChg>
      </pc:sldChg>
      <pc:sldChg chg="addSp delSp modSp del mod ord setBg">
        <pc:chgData name="Mehdi Afiatpour" userId="0d916f10-5445-4adf-bb23-aa086e4204ed" providerId="ADAL" clId="{6E93803D-331E-4F17-802A-8C945DB6030D}" dt="2025-01-22T17:40:54.100" v="3690" actId="2696"/>
        <pc:sldMkLst>
          <pc:docMk/>
          <pc:sldMk cId="3991520033" sldId="299"/>
        </pc:sldMkLst>
        <pc:spChg chg="mod">
          <ac:chgData name="Mehdi Afiatpour" userId="0d916f10-5445-4adf-bb23-aa086e4204ed" providerId="ADAL" clId="{6E93803D-331E-4F17-802A-8C945DB6030D}" dt="2025-01-22T17:40:41.717" v="3689" actId="26606"/>
          <ac:spMkLst>
            <pc:docMk/>
            <pc:sldMk cId="3991520033" sldId="299"/>
            <ac:spMk id="2" creationId="{18F162CB-8AE1-689A-2B38-79802FE8C368}"/>
          </ac:spMkLst>
        </pc:spChg>
        <pc:spChg chg="add mod">
          <ac:chgData name="Mehdi Afiatpour" userId="0d916f10-5445-4adf-bb23-aa086e4204ed" providerId="ADAL" clId="{6E93803D-331E-4F17-802A-8C945DB6030D}" dt="2025-01-22T17:08:09.272" v="3185"/>
          <ac:spMkLst>
            <pc:docMk/>
            <pc:sldMk cId="3991520033" sldId="299"/>
            <ac:spMk id="7" creationId="{155369C3-17E2-09CD-CF73-8D9C50369BF1}"/>
          </ac:spMkLst>
        </pc:spChg>
        <pc:spChg chg="add mod">
          <ac:chgData name="Mehdi Afiatpour" userId="0d916f10-5445-4adf-bb23-aa086e4204ed" providerId="ADAL" clId="{6E93803D-331E-4F17-802A-8C945DB6030D}" dt="2025-01-22T17:08:09.272" v="3185"/>
          <ac:spMkLst>
            <pc:docMk/>
            <pc:sldMk cId="3991520033" sldId="299"/>
            <ac:spMk id="11" creationId="{CDF3E56E-6AA9-E705-8B38-1A3CB3EEDC72}"/>
          </ac:spMkLst>
        </pc:spChg>
        <pc:spChg chg="add mod">
          <ac:chgData name="Mehdi Afiatpour" userId="0d916f10-5445-4adf-bb23-aa086e4204ed" providerId="ADAL" clId="{6E93803D-331E-4F17-802A-8C945DB6030D}" dt="2025-01-22T17:08:09.272" v="3185"/>
          <ac:spMkLst>
            <pc:docMk/>
            <pc:sldMk cId="3991520033" sldId="299"/>
            <ac:spMk id="12" creationId="{DE1352C0-329B-4CB6-B355-6DDE6C2A6E74}"/>
          </ac:spMkLst>
        </pc:spChg>
        <pc:spChg chg="add mod">
          <ac:chgData name="Mehdi Afiatpour" userId="0d916f10-5445-4adf-bb23-aa086e4204ed" providerId="ADAL" clId="{6E93803D-331E-4F17-802A-8C945DB6030D}" dt="2025-01-22T17:08:09.272" v="3185"/>
          <ac:spMkLst>
            <pc:docMk/>
            <pc:sldMk cId="3991520033" sldId="299"/>
            <ac:spMk id="13" creationId="{BF991191-9EEE-17B0-C15D-D44DEBB056A9}"/>
          </ac:spMkLst>
        </pc:spChg>
        <pc:spChg chg="add mod">
          <ac:chgData name="Mehdi Afiatpour" userId="0d916f10-5445-4adf-bb23-aa086e4204ed" providerId="ADAL" clId="{6E93803D-331E-4F17-802A-8C945DB6030D}" dt="2025-01-22T17:08:09.272" v="3185"/>
          <ac:spMkLst>
            <pc:docMk/>
            <pc:sldMk cId="3991520033" sldId="299"/>
            <ac:spMk id="25" creationId="{2D9952E8-2D95-272E-D76A-C1706CF71480}"/>
          </ac:spMkLst>
        </pc:spChg>
        <pc:spChg chg="add mod">
          <ac:chgData name="Mehdi Afiatpour" userId="0d916f10-5445-4adf-bb23-aa086e4204ed" providerId="ADAL" clId="{6E93803D-331E-4F17-802A-8C945DB6030D}" dt="2025-01-22T17:08:09.272" v="3185"/>
          <ac:spMkLst>
            <pc:docMk/>
            <pc:sldMk cId="3991520033" sldId="299"/>
            <ac:spMk id="26" creationId="{601DBA45-EC02-077C-5C26-DE577C18C590}"/>
          </ac:spMkLst>
        </pc:spChg>
        <pc:spChg chg="add mod">
          <ac:chgData name="Mehdi Afiatpour" userId="0d916f10-5445-4adf-bb23-aa086e4204ed" providerId="ADAL" clId="{6E93803D-331E-4F17-802A-8C945DB6030D}" dt="2025-01-22T17:08:09.272" v="3185"/>
          <ac:spMkLst>
            <pc:docMk/>
            <pc:sldMk cId="3991520033" sldId="299"/>
            <ac:spMk id="44" creationId="{2E1A16D7-3D82-14E7-BABE-8C912B8A2E3B}"/>
          </ac:spMkLst>
        </pc:spChg>
        <pc:spChg chg="add mod">
          <ac:chgData name="Mehdi Afiatpour" userId="0d916f10-5445-4adf-bb23-aa086e4204ed" providerId="ADAL" clId="{6E93803D-331E-4F17-802A-8C945DB6030D}" dt="2025-01-22T17:08:09.272" v="3185"/>
          <ac:spMkLst>
            <pc:docMk/>
            <pc:sldMk cId="3991520033" sldId="299"/>
            <ac:spMk id="45" creationId="{C4E663A0-E3ED-64CF-0523-025C4199AE75}"/>
          </ac:spMkLst>
        </pc:spChg>
        <pc:spChg chg="add mod">
          <ac:chgData name="Mehdi Afiatpour" userId="0d916f10-5445-4adf-bb23-aa086e4204ed" providerId="ADAL" clId="{6E93803D-331E-4F17-802A-8C945DB6030D}" dt="2025-01-22T17:08:09.272" v="3185"/>
          <ac:spMkLst>
            <pc:docMk/>
            <pc:sldMk cId="3991520033" sldId="299"/>
            <ac:spMk id="46" creationId="{EBA6AB84-AB3F-F048-F2D2-8F8828429B29}"/>
          </ac:spMkLst>
        </pc:spChg>
        <pc:spChg chg="add mod">
          <ac:chgData name="Mehdi Afiatpour" userId="0d916f10-5445-4adf-bb23-aa086e4204ed" providerId="ADAL" clId="{6E93803D-331E-4F17-802A-8C945DB6030D}" dt="2025-01-22T17:08:09.272" v="3185"/>
          <ac:spMkLst>
            <pc:docMk/>
            <pc:sldMk cId="3991520033" sldId="299"/>
            <ac:spMk id="53" creationId="{C184AB59-8065-0ABA-4A19-DFF2FAE874BD}"/>
          </ac:spMkLst>
        </pc:spChg>
        <pc:spChg chg="add">
          <ac:chgData name="Mehdi Afiatpour" userId="0d916f10-5445-4adf-bb23-aa086e4204ed" providerId="ADAL" clId="{6E93803D-331E-4F17-802A-8C945DB6030D}" dt="2025-01-22T17:40:41.717" v="3689" actId="26606"/>
          <ac:spMkLst>
            <pc:docMk/>
            <pc:sldMk cId="3991520033" sldId="299"/>
            <ac:spMk id="69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40:41.717" v="3689" actId="26606"/>
          <ac:spMkLst>
            <pc:docMk/>
            <pc:sldMk cId="3991520033" sldId="299"/>
            <ac:spMk id="71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40:41.717" v="3689" actId="26606"/>
          <ac:spMkLst>
            <pc:docMk/>
            <pc:sldMk cId="3991520033" sldId="299"/>
            <ac:spMk id="73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40:41.717" v="3689" actId="26606"/>
          <ac:spMkLst>
            <pc:docMk/>
            <pc:sldMk cId="3991520033" sldId="299"/>
            <ac:spMk id="81" creationId="{1DB043B4-68C6-45B9-82AC-A5800EADB8DB}"/>
          </ac:spMkLst>
        </pc:spChg>
        <pc:spChg chg="add">
          <ac:chgData name="Mehdi Afiatpour" userId="0d916f10-5445-4adf-bb23-aa086e4204ed" providerId="ADAL" clId="{6E93803D-331E-4F17-802A-8C945DB6030D}" dt="2025-01-22T17:40:41.717" v="3689" actId="26606"/>
          <ac:spMkLst>
            <pc:docMk/>
            <pc:sldMk cId="3991520033" sldId="299"/>
            <ac:spMk id="83" creationId="{28A00A08-E4E6-4184-B484-E0E034072AE0}"/>
          </ac:spMkLst>
        </pc:spChg>
        <pc:grpChg chg="add">
          <ac:chgData name="Mehdi Afiatpour" userId="0d916f10-5445-4adf-bb23-aa086e4204ed" providerId="ADAL" clId="{6E93803D-331E-4F17-802A-8C945DB6030D}" dt="2025-01-22T17:40:41.717" v="3689" actId="26606"/>
          <ac:grpSpMkLst>
            <pc:docMk/>
            <pc:sldMk cId="3991520033" sldId="299"/>
            <ac:grpSpMk id="75" creationId="{79DE9FAB-6BBA-4CFE-B67D-77B47F01ECA4}"/>
          </ac:grpSpMkLst>
        </pc:grpChg>
        <pc:grpChg chg="add">
          <ac:chgData name="Mehdi Afiatpour" userId="0d916f10-5445-4adf-bb23-aa086e4204ed" providerId="ADAL" clId="{6E93803D-331E-4F17-802A-8C945DB6030D}" dt="2025-01-22T17:40:41.717" v="3689" actId="26606"/>
          <ac:grpSpMkLst>
            <pc:docMk/>
            <pc:sldMk cId="3991520033" sldId="299"/>
            <ac:grpSpMk id="85" creationId="{0780E404-3121-4F33-AF2D-65F659A97798}"/>
          </ac:grpSpMkLst>
        </pc:grpChg>
        <pc:grpChg chg="add">
          <ac:chgData name="Mehdi Afiatpour" userId="0d916f10-5445-4adf-bb23-aa086e4204ed" providerId="ADAL" clId="{6E93803D-331E-4F17-802A-8C945DB6030D}" dt="2025-01-22T17:40:41.717" v="3689" actId="26606"/>
          <ac:grpSpMkLst>
            <pc:docMk/>
            <pc:sldMk cId="3991520033" sldId="299"/>
            <ac:grpSpMk id="89" creationId="{4B158E9A-DBF4-4AA7-B6B7-8C8EB2FBDD68}"/>
          </ac:grpSpMkLst>
        </pc:grpChg>
        <pc:graphicFrameChg chg="add del mod modGraphic">
          <ac:chgData name="Mehdi Afiatpour" userId="0d916f10-5445-4adf-bb23-aa086e4204ed" providerId="ADAL" clId="{6E93803D-331E-4F17-802A-8C945DB6030D}" dt="2025-01-22T17:09:24.915" v="3192" actId="478"/>
          <ac:graphicFrameMkLst>
            <pc:docMk/>
            <pc:sldMk cId="3991520033" sldId="299"/>
            <ac:graphicFrameMk id="62" creationId="{9B7CCDE4-19DF-45E4-E0D8-3BD8A5A83389}"/>
          </ac:graphicFrameMkLst>
        </pc:graphicFrameChg>
        <pc:graphicFrameChg chg="add mod">
          <ac:chgData name="Mehdi Afiatpour" userId="0d916f10-5445-4adf-bb23-aa086e4204ed" providerId="ADAL" clId="{6E93803D-331E-4F17-802A-8C945DB6030D}" dt="2025-01-22T17:09:38.846" v="3194"/>
          <ac:graphicFrameMkLst>
            <pc:docMk/>
            <pc:sldMk cId="3991520033" sldId="299"/>
            <ac:graphicFrameMk id="63" creationId="{F634D883-0DBC-96DA-BE9D-BC0FBB441552}"/>
          </ac:graphicFrameMkLst>
        </pc:graphicFrameChg>
        <pc:graphicFrameChg chg="add mod modGraphic">
          <ac:chgData name="Mehdi Afiatpour" userId="0d916f10-5445-4adf-bb23-aa086e4204ed" providerId="ADAL" clId="{6E93803D-331E-4F17-802A-8C945DB6030D}" dt="2025-01-22T17:40:41.717" v="3689" actId="26606"/>
          <ac:graphicFrameMkLst>
            <pc:docMk/>
            <pc:sldMk cId="3991520033" sldId="299"/>
            <ac:graphicFrameMk id="64" creationId="{6F3B0A64-3D2D-C93B-9055-CF3696067434}"/>
          </ac:graphicFrameMkLst>
        </pc:graphicFrameChg>
      </pc:sldChg>
      <pc:sldChg chg="addSp delSp modSp add del mod">
        <pc:chgData name="Mehdi Afiatpour" userId="0d916f10-5445-4adf-bb23-aa086e4204ed" providerId="ADAL" clId="{6E93803D-331E-4F17-802A-8C945DB6030D}" dt="2025-01-22T17:49:40.447" v="3797" actId="47"/>
        <pc:sldMkLst>
          <pc:docMk/>
          <pc:sldMk cId="3383536401" sldId="300"/>
        </pc:sldMkLst>
        <pc:spChg chg="mod">
          <ac:chgData name="Mehdi Afiatpour" userId="0d916f10-5445-4adf-bb23-aa086e4204ed" providerId="ADAL" clId="{6E93803D-331E-4F17-802A-8C945DB6030D}" dt="2025-01-22T12:30:40.969" v="111" actId="20577"/>
          <ac:spMkLst>
            <pc:docMk/>
            <pc:sldMk cId="3383536401" sldId="300"/>
            <ac:spMk id="2" creationId="{57D25F57-3C3C-A9BD-CC9D-41A7A41E27E3}"/>
          </ac:spMkLst>
        </pc:spChg>
        <pc:spChg chg="add del">
          <ac:chgData name="Mehdi Afiatpour" userId="0d916f10-5445-4adf-bb23-aa086e4204ed" providerId="ADAL" clId="{6E93803D-331E-4F17-802A-8C945DB6030D}" dt="2025-01-22T16:11:59.615" v="2059" actId="478"/>
          <ac:spMkLst>
            <pc:docMk/>
            <pc:sldMk cId="3383536401" sldId="300"/>
            <ac:spMk id="5" creationId="{00BBEFA5-6815-1D49-FA35-63D74DD0690F}"/>
          </ac:spMkLst>
        </pc:spChg>
      </pc:sldChg>
      <pc:sldChg chg="modSp add mod">
        <pc:chgData name="Mehdi Afiatpour" userId="0d916f10-5445-4adf-bb23-aa086e4204ed" providerId="ADAL" clId="{6E93803D-331E-4F17-802A-8C945DB6030D}" dt="2025-01-22T16:43:00.732" v="2098" actId="20577"/>
        <pc:sldMkLst>
          <pc:docMk/>
          <pc:sldMk cId="320307177" sldId="301"/>
        </pc:sldMkLst>
        <pc:spChg chg="mod">
          <ac:chgData name="Mehdi Afiatpour" userId="0d916f10-5445-4adf-bb23-aa086e4204ed" providerId="ADAL" clId="{6E93803D-331E-4F17-802A-8C945DB6030D}" dt="2025-01-22T12:31:42.463" v="152" actId="20577"/>
          <ac:spMkLst>
            <pc:docMk/>
            <pc:sldMk cId="320307177" sldId="301"/>
            <ac:spMk id="2" creationId="{283D673C-1574-7C8E-537F-C2CD4FC55C1B}"/>
          </ac:spMkLst>
        </pc:spChg>
        <pc:spChg chg="mod">
          <ac:chgData name="Mehdi Afiatpour" userId="0d916f10-5445-4adf-bb23-aa086e4204ed" providerId="ADAL" clId="{6E93803D-331E-4F17-802A-8C945DB6030D}" dt="2025-01-22T16:43:00.732" v="2098" actId="20577"/>
          <ac:spMkLst>
            <pc:docMk/>
            <pc:sldMk cId="320307177" sldId="301"/>
            <ac:spMk id="3" creationId="{BBFA8C47-063F-67C9-4AC5-492C244CBE16}"/>
          </ac:spMkLst>
        </pc:spChg>
      </pc:sldChg>
      <pc:sldChg chg="addSp modSp add mod">
        <pc:chgData name="Mehdi Afiatpour" userId="0d916f10-5445-4adf-bb23-aa086e4204ed" providerId="ADAL" clId="{6E93803D-331E-4F17-802A-8C945DB6030D}" dt="2025-01-22T16:57:23.715" v="2811" actId="207"/>
        <pc:sldMkLst>
          <pc:docMk/>
          <pc:sldMk cId="4021525980" sldId="302"/>
        </pc:sldMkLst>
        <pc:spChg chg="mod">
          <ac:chgData name="Mehdi Afiatpour" userId="0d916f10-5445-4adf-bb23-aa086e4204ed" providerId="ADAL" clId="{6E93803D-331E-4F17-802A-8C945DB6030D}" dt="2025-01-22T16:57:23.715" v="2811" actId="207"/>
          <ac:spMkLst>
            <pc:docMk/>
            <pc:sldMk cId="4021525980" sldId="302"/>
            <ac:spMk id="2" creationId="{211EA889-FF83-8CCC-592C-B94B1997BCBB}"/>
          </ac:spMkLst>
        </pc:spChg>
        <pc:spChg chg="mod">
          <ac:chgData name="Mehdi Afiatpour" userId="0d916f10-5445-4adf-bb23-aa086e4204ed" providerId="ADAL" clId="{6E93803D-331E-4F17-802A-8C945DB6030D}" dt="2025-01-22T13:00:20.976" v="2056" actId="1076"/>
          <ac:spMkLst>
            <pc:docMk/>
            <pc:sldMk cId="4021525980" sldId="302"/>
            <ac:spMk id="3" creationId="{FC23C6C9-F69F-8DD2-FA7E-CEC55881129E}"/>
          </ac:spMkLst>
        </pc:spChg>
        <pc:spChg chg="add mod">
          <ac:chgData name="Mehdi Afiatpour" userId="0d916f10-5445-4adf-bb23-aa086e4204ed" providerId="ADAL" clId="{6E93803D-331E-4F17-802A-8C945DB6030D}" dt="2025-01-22T13:00:24.328" v="2057" actId="1076"/>
          <ac:spMkLst>
            <pc:docMk/>
            <pc:sldMk cId="4021525980" sldId="302"/>
            <ac:spMk id="4" creationId="{09CC2E07-2F3B-FDE0-44F2-A4E0E1AFFBB7}"/>
          </ac:spMkLst>
        </pc:spChg>
      </pc:sldChg>
      <pc:sldChg chg="delSp modSp add mod">
        <pc:chgData name="Mehdi Afiatpour" userId="0d916f10-5445-4adf-bb23-aa086e4204ed" providerId="ADAL" clId="{6E93803D-331E-4F17-802A-8C945DB6030D}" dt="2025-01-22T17:03:49.161" v="3154" actId="207"/>
        <pc:sldMkLst>
          <pc:docMk/>
          <pc:sldMk cId="734367574" sldId="303"/>
        </pc:sldMkLst>
        <pc:spChg chg="mod">
          <ac:chgData name="Mehdi Afiatpour" userId="0d916f10-5445-4adf-bb23-aa086e4204ed" providerId="ADAL" clId="{6E93803D-331E-4F17-802A-8C945DB6030D}" dt="2025-01-22T16:57:03.247" v="2809" actId="20577"/>
          <ac:spMkLst>
            <pc:docMk/>
            <pc:sldMk cId="734367574" sldId="303"/>
            <ac:spMk id="2" creationId="{D009A6A6-0E2A-C691-CF5C-C0AACB6A7E8F}"/>
          </ac:spMkLst>
        </pc:spChg>
        <pc:spChg chg="mod">
          <ac:chgData name="Mehdi Afiatpour" userId="0d916f10-5445-4adf-bb23-aa086e4204ed" providerId="ADAL" clId="{6E93803D-331E-4F17-802A-8C945DB6030D}" dt="2025-01-22T17:03:49.161" v="3154" actId="207"/>
          <ac:spMkLst>
            <pc:docMk/>
            <pc:sldMk cId="734367574" sldId="303"/>
            <ac:spMk id="3" creationId="{6BC7A250-110A-F7A9-1DAC-9493E8889560}"/>
          </ac:spMkLst>
        </pc:spChg>
        <pc:spChg chg="del mod">
          <ac:chgData name="Mehdi Afiatpour" userId="0d916f10-5445-4adf-bb23-aa086e4204ed" providerId="ADAL" clId="{6E93803D-331E-4F17-802A-8C945DB6030D}" dt="2025-01-22T16:47:51.649" v="2361" actId="478"/>
          <ac:spMkLst>
            <pc:docMk/>
            <pc:sldMk cId="734367574" sldId="303"/>
            <ac:spMk id="4" creationId="{36834759-746D-7E03-0170-5F13A9F821C4}"/>
          </ac:spMkLst>
        </pc:spChg>
      </pc:sldChg>
      <pc:sldChg chg="modSp add mod">
        <pc:chgData name="Mehdi Afiatpour" userId="0d916f10-5445-4adf-bb23-aa086e4204ed" providerId="ADAL" clId="{6E93803D-331E-4F17-802A-8C945DB6030D}" dt="2025-01-22T17:03:40.132" v="3153" actId="207"/>
        <pc:sldMkLst>
          <pc:docMk/>
          <pc:sldMk cId="2885584488" sldId="304"/>
        </pc:sldMkLst>
        <pc:spChg chg="mod">
          <ac:chgData name="Mehdi Afiatpour" userId="0d916f10-5445-4adf-bb23-aa086e4204ed" providerId="ADAL" clId="{6E93803D-331E-4F17-802A-8C945DB6030D}" dt="2025-01-22T16:57:47.377" v="2819" actId="20577"/>
          <ac:spMkLst>
            <pc:docMk/>
            <pc:sldMk cId="2885584488" sldId="304"/>
            <ac:spMk id="2" creationId="{A15A6BEB-3D2C-D634-2AEF-8169936D2B90}"/>
          </ac:spMkLst>
        </pc:spChg>
        <pc:spChg chg="mod">
          <ac:chgData name="Mehdi Afiatpour" userId="0d916f10-5445-4adf-bb23-aa086e4204ed" providerId="ADAL" clId="{6E93803D-331E-4F17-802A-8C945DB6030D}" dt="2025-01-22T17:03:40.132" v="3153" actId="207"/>
          <ac:spMkLst>
            <pc:docMk/>
            <pc:sldMk cId="2885584488" sldId="304"/>
            <ac:spMk id="3" creationId="{0F15E644-D17D-C98B-3EE9-1C512BF55AEB}"/>
          </ac:spMkLst>
        </pc:spChg>
      </pc:sldChg>
      <pc:sldChg chg="modSp add mod">
        <pc:chgData name="Mehdi Afiatpour" userId="0d916f10-5445-4adf-bb23-aa086e4204ed" providerId="ADAL" clId="{6E93803D-331E-4F17-802A-8C945DB6030D}" dt="2025-01-22T17:43:53.175" v="3748" actId="20577"/>
        <pc:sldMkLst>
          <pc:docMk/>
          <pc:sldMk cId="119080609" sldId="305"/>
        </pc:sldMkLst>
        <pc:spChg chg="mod">
          <ac:chgData name="Mehdi Afiatpour" userId="0d916f10-5445-4adf-bb23-aa086e4204ed" providerId="ADAL" clId="{6E93803D-331E-4F17-802A-8C945DB6030D}" dt="2025-01-22T17:43:53.175" v="3748" actId="20577"/>
          <ac:spMkLst>
            <pc:docMk/>
            <pc:sldMk cId="119080609" sldId="305"/>
            <ac:spMk id="2" creationId="{6D427EE2-288A-4873-AC47-8576CAE717C3}"/>
          </ac:spMkLst>
        </pc:spChg>
      </pc:sldChg>
      <pc:sldChg chg="addSp delSp modSp add del mod">
        <pc:chgData name="Mehdi Afiatpour" userId="0d916f10-5445-4adf-bb23-aa086e4204ed" providerId="ADAL" clId="{6E93803D-331E-4F17-802A-8C945DB6030D}" dt="2025-01-22T17:40:54.100" v="3690" actId="2696"/>
        <pc:sldMkLst>
          <pc:docMk/>
          <pc:sldMk cId="1105244262" sldId="305"/>
        </pc:sldMkLst>
        <pc:spChg chg="mod">
          <ac:chgData name="Mehdi Afiatpour" userId="0d916f10-5445-4adf-bb23-aa086e4204ed" providerId="ADAL" clId="{6E93803D-331E-4F17-802A-8C945DB6030D}" dt="2025-01-22T17:40:13.853" v="3685" actId="20577"/>
          <ac:spMkLst>
            <pc:docMk/>
            <pc:sldMk cId="1105244262" sldId="305"/>
            <ac:spMk id="2" creationId="{6D427EE2-288A-4873-AC47-8576CAE717C3}"/>
          </ac:spMkLst>
        </pc:spChg>
        <pc:graphicFrameChg chg="add del mod ord modGraphic">
          <ac:chgData name="Mehdi Afiatpour" userId="0d916f10-5445-4adf-bb23-aa086e4204ed" providerId="ADAL" clId="{6E93803D-331E-4F17-802A-8C945DB6030D}" dt="2025-01-22T17:20:59.194" v="3446"/>
          <ac:graphicFrameMkLst>
            <pc:docMk/>
            <pc:sldMk cId="1105244262" sldId="305"/>
            <ac:graphicFrameMk id="64" creationId="{F721B6CD-0F88-DB45-81E7-710DD62537B0}"/>
          </ac:graphicFrameMkLst>
        </pc:graphicFrameChg>
      </pc:sldChg>
      <pc:sldChg chg="delSp add del mod">
        <pc:chgData name="Mehdi Afiatpour" userId="0d916f10-5445-4adf-bb23-aa086e4204ed" providerId="ADAL" clId="{6E93803D-331E-4F17-802A-8C945DB6030D}" dt="2025-01-22T17:22:03.042" v="3451" actId="47"/>
        <pc:sldMkLst>
          <pc:docMk/>
          <pc:sldMk cId="2057663281" sldId="306"/>
        </pc:sldMkLst>
        <pc:graphicFrameChg chg="del">
          <ac:chgData name="Mehdi Afiatpour" userId="0d916f10-5445-4adf-bb23-aa086e4204ed" providerId="ADAL" clId="{6E93803D-331E-4F17-802A-8C945DB6030D}" dt="2025-01-22T17:21:26.788" v="3448" actId="478"/>
          <ac:graphicFrameMkLst>
            <pc:docMk/>
            <pc:sldMk cId="2057663281" sldId="306"/>
            <ac:graphicFrameMk id="64" creationId="{BF9E165D-C4D7-3255-7B21-B41F37638207}"/>
          </ac:graphicFrameMkLst>
        </pc:graphicFrameChg>
      </pc:sldChg>
      <pc:sldChg chg="addSp modSp add del mod setBg">
        <pc:chgData name="Mehdi Afiatpour" userId="0d916f10-5445-4adf-bb23-aa086e4204ed" providerId="ADAL" clId="{6E93803D-331E-4F17-802A-8C945DB6030D}" dt="2025-01-22T17:41:45.348" v="3698" actId="2696"/>
        <pc:sldMkLst>
          <pc:docMk/>
          <pc:sldMk cId="822972997" sldId="307"/>
        </pc:sldMkLst>
        <pc:spChg chg="mod">
          <ac:chgData name="Mehdi Afiatpour" userId="0d916f10-5445-4adf-bb23-aa086e4204ed" providerId="ADAL" clId="{6E93803D-331E-4F17-802A-8C945DB6030D}" dt="2025-01-22T17:41:17.708" v="3696" actId="26606"/>
          <ac:spMkLst>
            <pc:docMk/>
            <pc:sldMk cId="822972997" sldId="307"/>
            <ac:spMk id="2" creationId="{578AFC93-2DE3-987A-9ACD-96CDC422F8EA}"/>
          </ac:spMkLst>
        </pc:spChg>
        <pc:spChg chg="add">
          <ac:chgData name="Mehdi Afiatpour" userId="0d916f10-5445-4adf-bb23-aa086e4204ed" providerId="ADAL" clId="{6E93803D-331E-4F17-802A-8C945DB6030D}" dt="2025-01-22T17:41:17.708" v="3696" actId="26606"/>
          <ac:spMkLst>
            <pc:docMk/>
            <pc:sldMk cId="822972997" sldId="307"/>
            <ac:spMk id="69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41:17.708" v="3696" actId="26606"/>
          <ac:spMkLst>
            <pc:docMk/>
            <pc:sldMk cId="822972997" sldId="307"/>
            <ac:spMk id="71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41:17.708" v="3696" actId="26606"/>
          <ac:spMkLst>
            <pc:docMk/>
            <pc:sldMk cId="822972997" sldId="307"/>
            <ac:spMk id="73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41:17.708" v="3696" actId="26606"/>
          <ac:spMkLst>
            <pc:docMk/>
            <pc:sldMk cId="822972997" sldId="307"/>
            <ac:spMk id="81" creationId="{1DB043B4-68C6-45B9-82AC-A5800EADB8DB}"/>
          </ac:spMkLst>
        </pc:spChg>
        <pc:spChg chg="add">
          <ac:chgData name="Mehdi Afiatpour" userId="0d916f10-5445-4adf-bb23-aa086e4204ed" providerId="ADAL" clId="{6E93803D-331E-4F17-802A-8C945DB6030D}" dt="2025-01-22T17:41:17.708" v="3696" actId="26606"/>
          <ac:spMkLst>
            <pc:docMk/>
            <pc:sldMk cId="822972997" sldId="307"/>
            <ac:spMk id="83" creationId="{28A00A08-E4E6-4184-B484-E0E034072AE0}"/>
          </ac:spMkLst>
        </pc:spChg>
        <pc:grpChg chg="add">
          <ac:chgData name="Mehdi Afiatpour" userId="0d916f10-5445-4adf-bb23-aa086e4204ed" providerId="ADAL" clId="{6E93803D-331E-4F17-802A-8C945DB6030D}" dt="2025-01-22T17:41:17.708" v="3696" actId="26606"/>
          <ac:grpSpMkLst>
            <pc:docMk/>
            <pc:sldMk cId="822972997" sldId="307"/>
            <ac:grpSpMk id="75" creationId="{79DE9FAB-6BBA-4CFE-B67D-77B47F01ECA4}"/>
          </ac:grpSpMkLst>
        </pc:grpChg>
        <pc:grpChg chg="add">
          <ac:chgData name="Mehdi Afiatpour" userId="0d916f10-5445-4adf-bb23-aa086e4204ed" providerId="ADAL" clId="{6E93803D-331E-4F17-802A-8C945DB6030D}" dt="2025-01-22T17:41:17.708" v="3696" actId="26606"/>
          <ac:grpSpMkLst>
            <pc:docMk/>
            <pc:sldMk cId="822972997" sldId="307"/>
            <ac:grpSpMk id="85" creationId="{0780E404-3121-4F33-AF2D-65F659A97798}"/>
          </ac:grpSpMkLst>
        </pc:grpChg>
        <pc:grpChg chg="add">
          <ac:chgData name="Mehdi Afiatpour" userId="0d916f10-5445-4adf-bb23-aa086e4204ed" providerId="ADAL" clId="{6E93803D-331E-4F17-802A-8C945DB6030D}" dt="2025-01-22T17:41:17.708" v="3696" actId="26606"/>
          <ac:grpSpMkLst>
            <pc:docMk/>
            <pc:sldMk cId="822972997" sldId="307"/>
            <ac:grpSpMk id="89" creationId="{4B158E9A-DBF4-4AA7-B6B7-8C8EB2FBDD68}"/>
          </ac:grpSpMkLst>
        </pc:grpChg>
        <pc:graphicFrameChg chg="add mod modGraphic">
          <ac:chgData name="Mehdi Afiatpour" userId="0d916f10-5445-4adf-bb23-aa086e4204ed" providerId="ADAL" clId="{6E93803D-331E-4F17-802A-8C945DB6030D}" dt="2025-01-22T17:41:17.708" v="3696" actId="26606"/>
          <ac:graphicFrameMkLst>
            <pc:docMk/>
            <pc:sldMk cId="822972997" sldId="307"/>
            <ac:graphicFrameMk id="64" creationId="{F0F080D5-80CD-BB35-60FB-AB91E3D21F80}"/>
          </ac:graphicFrameMkLst>
        </pc:graphicFrameChg>
      </pc:sldChg>
      <pc:sldChg chg="delSp modSp add mod setBg delDesignElem">
        <pc:chgData name="Mehdi Afiatpour" userId="0d916f10-5445-4adf-bb23-aa086e4204ed" providerId="ADAL" clId="{6E93803D-331E-4F17-802A-8C945DB6030D}" dt="2025-01-22T17:44:45.467" v="3765" actId="20577"/>
        <pc:sldMkLst>
          <pc:docMk/>
          <pc:sldMk cId="2650190816" sldId="307"/>
        </pc:sldMkLst>
        <pc:spChg chg="mod">
          <ac:chgData name="Mehdi Afiatpour" userId="0d916f10-5445-4adf-bb23-aa086e4204ed" providerId="ADAL" clId="{6E93803D-331E-4F17-802A-8C945DB6030D}" dt="2025-01-22T17:44:45.467" v="3765" actId="20577"/>
          <ac:spMkLst>
            <pc:docMk/>
            <pc:sldMk cId="2650190816" sldId="307"/>
            <ac:spMk id="2" creationId="{578AFC93-2DE3-987A-9ACD-96CDC422F8EA}"/>
          </ac:spMkLst>
        </pc:spChg>
        <pc:spChg chg="del">
          <ac:chgData name="Mehdi Afiatpour" userId="0d916f10-5445-4adf-bb23-aa086e4204ed" providerId="ADAL" clId="{6E93803D-331E-4F17-802A-8C945DB6030D}" dt="2025-01-22T17:41:51.053" v="3700"/>
          <ac:spMkLst>
            <pc:docMk/>
            <pc:sldMk cId="2650190816" sldId="307"/>
            <ac:spMk id="69" creationId="{82184FF4-7029-4ED7-813A-192E60608764}"/>
          </ac:spMkLst>
        </pc:spChg>
        <pc:spChg chg="del">
          <ac:chgData name="Mehdi Afiatpour" userId="0d916f10-5445-4adf-bb23-aa086e4204ed" providerId="ADAL" clId="{6E93803D-331E-4F17-802A-8C945DB6030D}" dt="2025-01-22T17:41:51.053" v="3700"/>
          <ac:spMkLst>
            <pc:docMk/>
            <pc:sldMk cId="2650190816" sldId="307"/>
            <ac:spMk id="71" creationId="{AAA7AB09-557C-41AD-9113-FF9F68FA1035}"/>
          </ac:spMkLst>
        </pc:spChg>
        <pc:spChg chg="del">
          <ac:chgData name="Mehdi Afiatpour" userId="0d916f10-5445-4adf-bb23-aa086e4204ed" providerId="ADAL" clId="{6E93803D-331E-4F17-802A-8C945DB6030D}" dt="2025-01-22T17:41:51.053" v="3700"/>
          <ac:spMkLst>
            <pc:docMk/>
            <pc:sldMk cId="2650190816" sldId="307"/>
            <ac:spMk id="73" creationId="{EF99ECAA-1F11-4937-BBA6-51935AB44C9D}"/>
          </ac:spMkLst>
        </pc:spChg>
        <pc:spChg chg="del">
          <ac:chgData name="Mehdi Afiatpour" userId="0d916f10-5445-4adf-bb23-aa086e4204ed" providerId="ADAL" clId="{6E93803D-331E-4F17-802A-8C945DB6030D}" dt="2025-01-22T17:41:51.053" v="3700"/>
          <ac:spMkLst>
            <pc:docMk/>
            <pc:sldMk cId="2650190816" sldId="307"/>
            <ac:spMk id="81" creationId="{1DB043B4-68C6-45B9-82AC-A5800EADB8DB}"/>
          </ac:spMkLst>
        </pc:spChg>
        <pc:spChg chg="del">
          <ac:chgData name="Mehdi Afiatpour" userId="0d916f10-5445-4adf-bb23-aa086e4204ed" providerId="ADAL" clId="{6E93803D-331E-4F17-802A-8C945DB6030D}" dt="2025-01-22T17:41:51.053" v="3700"/>
          <ac:spMkLst>
            <pc:docMk/>
            <pc:sldMk cId="2650190816" sldId="307"/>
            <ac:spMk id="83" creationId="{28A00A08-E4E6-4184-B484-E0E034072AE0}"/>
          </ac:spMkLst>
        </pc:spChg>
        <pc:grpChg chg="del">
          <ac:chgData name="Mehdi Afiatpour" userId="0d916f10-5445-4adf-bb23-aa086e4204ed" providerId="ADAL" clId="{6E93803D-331E-4F17-802A-8C945DB6030D}" dt="2025-01-22T17:41:51.053" v="3700"/>
          <ac:grpSpMkLst>
            <pc:docMk/>
            <pc:sldMk cId="2650190816" sldId="307"/>
            <ac:grpSpMk id="75" creationId="{79DE9FAB-6BBA-4CFE-B67D-77B47F01ECA4}"/>
          </ac:grpSpMkLst>
        </pc:grpChg>
        <pc:grpChg chg="del">
          <ac:chgData name="Mehdi Afiatpour" userId="0d916f10-5445-4adf-bb23-aa086e4204ed" providerId="ADAL" clId="{6E93803D-331E-4F17-802A-8C945DB6030D}" dt="2025-01-22T17:41:51.053" v="3700"/>
          <ac:grpSpMkLst>
            <pc:docMk/>
            <pc:sldMk cId="2650190816" sldId="307"/>
            <ac:grpSpMk id="85" creationId="{0780E404-3121-4F33-AF2D-65F659A97798}"/>
          </ac:grpSpMkLst>
        </pc:grpChg>
        <pc:grpChg chg="del">
          <ac:chgData name="Mehdi Afiatpour" userId="0d916f10-5445-4adf-bb23-aa086e4204ed" providerId="ADAL" clId="{6E93803D-331E-4F17-802A-8C945DB6030D}" dt="2025-01-22T17:41:51.053" v="3700"/>
          <ac:grpSpMkLst>
            <pc:docMk/>
            <pc:sldMk cId="2650190816" sldId="307"/>
            <ac:grpSpMk id="89" creationId="{4B158E9A-DBF4-4AA7-B6B7-8C8EB2FBDD68}"/>
          </ac:grpSpMkLst>
        </pc:grpChg>
      </pc:sldChg>
      <pc:sldChg chg="add del">
        <pc:chgData name="Mehdi Afiatpour" userId="0d916f10-5445-4adf-bb23-aa086e4204ed" providerId="ADAL" clId="{6E93803D-331E-4F17-802A-8C945DB6030D}" dt="2025-01-22T17:22:04.062" v="3452" actId="47"/>
        <pc:sldMkLst>
          <pc:docMk/>
          <pc:sldMk cId="1824069318" sldId="308"/>
        </pc:sldMkLst>
      </pc:sldChg>
      <pc:sldChg chg="addSp delSp modSp add mod setBg addAnim delAnim">
        <pc:chgData name="Mehdi Afiatpour" userId="0d916f10-5445-4adf-bb23-aa086e4204ed" providerId="ADAL" clId="{6E93803D-331E-4F17-802A-8C945DB6030D}" dt="2025-01-22T17:43:14.327" v="3742" actId="20577"/>
        <pc:sldMkLst>
          <pc:docMk/>
          <pc:sldMk cId="2940450228" sldId="308"/>
        </pc:sldMkLst>
        <pc:spChg chg="mod">
          <ac:chgData name="Mehdi Afiatpour" userId="0d916f10-5445-4adf-bb23-aa086e4204ed" providerId="ADAL" clId="{6E93803D-331E-4F17-802A-8C945DB6030D}" dt="2025-01-22T17:43:14.327" v="3742" actId="20577"/>
          <ac:spMkLst>
            <pc:docMk/>
            <pc:sldMk cId="2940450228" sldId="308"/>
            <ac:spMk id="2" creationId="{352CCA4E-CAC4-6C07-B265-E2F4CCDA3EFA}"/>
          </ac:spMkLst>
        </pc:spChg>
        <pc:spChg chg="add del">
          <ac:chgData name="Mehdi Afiatpour" userId="0d916f10-5445-4adf-bb23-aa086e4204ed" providerId="ADAL" clId="{6E93803D-331E-4F17-802A-8C945DB6030D}" dt="2025-01-22T17:30:53.344" v="3594" actId="26606"/>
          <ac:spMkLst>
            <pc:docMk/>
            <pc:sldMk cId="2940450228" sldId="308"/>
            <ac:spMk id="13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28:11.433" v="3574" actId="26606"/>
          <ac:spMkLst>
            <pc:docMk/>
            <pc:sldMk cId="2940450228" sldId="308"/>
            <ac:spMk id="15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2T17:30:53.344" v="3594" actId="26606"/>
          <ac:spMkLst>
            <pc:docMk/>
            <pc:sldMk cId="2940450228" sldId="308"/>
            <ac:spMk id="17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2T17:30:53.344" v="3594" actId="26606"/>
          <ac:spMkLst>
            <pc:docMk/>
            <pc:sldMk cId="2940450228" sldId="308"/>
            <ac:spMk id="25" creationId="{1DB043B4-68C6-45B9-82AC-A5800EADB8DB}"/>
          </ac:spMkLst>
        </pc:spChg>
        <pc:spChg chg="add del">
          <ac:chgData name="Mehdi Afiatpour" userId="0d916f10-5445-4adf-bb23-aa086e4204ed" providerId="ADAL" clId="{6E93803D-331E-4F17-802A-8C945DB6030D}" dt="2025-01-22T17:37:27.016" v="3645" actId="26606"/>
          <ac:spMkLst>
            <pc:docMk/>
            <pc:sldMk cId="2940450228" sldId="308"/>
            <ac:spMk id="30" creationId="{82184FF4-7029-4ED7-813A-192E60608764}"/>
          </ac:spMkLst>
        </pc:spChg>
        <pc:spChg chg="add del">
          <ac:chgData name="Mehdi Afiatpour" userId="0d916f10-5445-4adf-bb23-aa086e4204ed" providerId="ADAL" clId="{6E93803D-331E-4F17-802A-8C945DB6030D}" dt="2025-01-22T17:37:27.016" v="3645" actId="26606"/>
          <ac:spMkLst>
            <pc:docMk/>
            <pc:sldMk cId="2940450228" sldId="308"/>
            <ac:spMk id="32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2T17:37:27.016" v="3645" actId="26606"/>
          <ac:spMkLst>
            <pc:docMk/>
            <pc:sldMk cId="2940450228" sldId="308"/>
            <ac:spMk id="34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2T17:37:27.016" v="3645" actId="26606"/>
          <ac:spMkLst>
            <pc:docMk/>
            <pc:sldMk cId="2940450228" sldId="308"/>
            <ac:spMk id="42" creationId="{1DB043B4-68C6-45B9-82AC-A5800EADB8DB}"/>
          </ac:spMkLst>
        </pc:spChg>
        <pc:spChg chg="add del">
          <ac:chgData name="Mehdi Afiatpour" userId="0d916f10-5445-4adf-bb23-aa086e4204ed" providerId="ADAL" clId="{6E93803D-331E-4F17-802A-8C945DB6030D}" dt="2025-01-22T17:37:27.016" v="3645" actId="26606"/>
          <ac:spMkLst>
            <pc:docMk/>
            <pc:sldMk cId="2940450228" sldId="308"/>
            <ac:spMk id="44" creationId="{6889B0FD-7146-4904-B8A3-CE719EC70CA2}"/>
          </ac:spMkLst>
        </pc:spChg>
        <pc:spChg chg="add del">
          <ac:chgData name="Mehdi Afiatpour" userId="0d916f10-5445-4adf-bb23-aa086e4204ed" providerId="ADAL" clId="{6E93803D-331E-4F17-802A-8C945DB6030D}" dt="2025-01-22T17:33:09.834" v="3608" actId="26606"/>
          <ac:spMkLst>
            <pc:docMk/>
            <pc:sldMk cId="2940450228" sldId="308"/>
            <ac:spMk id="46" creationId="{CFFFA143-C9DF-4F5A-BD0C-261EA83E4265}"/>
          </ac:spMkLst>
        </pc:spChg>
        <pc:spChg chg="add del">
          <ac:chgData name="Mehdi Afiatpour" userId="0d916f10-5445-4adf-bb23-aa086e4204ed" providerId="ADAL" clId="{6E93803D-331E-4F17-802A-8C945DB6030D}" dt="2025-01-22T17:37:19.799" v="3641" actId="26606"/>
          <ac:spMkLst>
            <pc:docMk/>
            <pc:sldMk cId="2940450228" sldId="308"/>
            <ac:spMk id="49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2T17:37:19.799" v="3641" actId="26606"/>
          <ac:spMkLst>
            <pc:docMk/>
            <pc:sldMk cId="2940450228" sldId="308"/>
            <ac:spMk id="50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32:19.674" v="3598" actId="26606"/>
          <ac:spMkLst>
            <pc:docMk/>
            <pc:sldMk cId="2940450228" sldId="308"/>
            <ac:spMk id="51" creationId="{82184FF4-7029-4ED7-813A-192E60608764}"/>
          </ac:spMkLst>
        </pc:spChg>
        <pc:spChg chg="add del">
          <ac:chgData name="Mehdi Afiatpour" userId="0d916f10-5445-4adf-bb23-aa086e4204ed" providerId="ADAL" clId="{6E93803D-331E-4F17-802A-8C945DB6030D}" dt="2025-01-22T17:33:09.834" v="3608" actId="26606"/>
          <ac:spMkLst>
            <pc:docMk/>
            <pc:sldMk cId="2940450228" sldId="308"/>
            <ac:spMk id="53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2T17:37:19.799" v="3641" actId="26606"/>
          <ac:spMkLst>
            <pc:docMk/>
            <pc:sldMk cId="2940450228" sldId="308"/>
            <ac:spMk id="54" creationId="{1DB043B4-68C6-45B9-82AC-A5800EADB8DB}"/>
          </ac:spMkLst>
        </pc:spChg>
        <pc:spChg chg="add del">
          <ac:chgData name="Mehdi Afiatpour" userId="0d916f10-5445-4adf-bb23-aa086e4204ed" providerId="ADAL" clId="{6E93803D-331E-4F17-802A-8C945DB6030D}" dt="2025-01-22T17:33:09.834" v="3608" actId="26606"/>
          <ac:spMkLst>
            <pc:docMk/>
            <pc:sldMk cId="2940450228" sldId="308"/>
            <ac:spMk id="55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2T17:33:09.834" v="3608" actId="26606"/>
          <ac:spMkLst>
            <pc:docMk/>
            <pc:sldMk cId="2940450228" sldId="308"/>
            <ac:spMk id="63" creationId="{1DB043B4-68C6-45B9-82AC-A5800EADB8DB}"/>
          </ac:spMkLst>
        </pc:spChg>
        <pc:spChg chg="del">
          <ac:chgData name="Mehdi Afiatpour" userId="0d916f10-5445-4adf-bb23-aa086e4204ed" providerId="ADAL" clId="{6E93803D-331E-4F17-802A-8C945DB6030D}" dt="2025-01-22T17:33:09.834" v="3608" actId="26606"/>
          <ac:spMkLst>
            <pc:docMk/>
            <pc:sldMk cId="2940450228" sldId="308"/>
            <ac:spMk id="67" creationId="{CFFFA143-C9DF-4F5A-BD0C-261EA83E4265}"/>
          </ac:spMkLst>
        </pc:spChg>
        <pc:spChg chg="add del">
          <ac:chgData name="Mehdi Afiatpour" userId="0d916f10-5445-4adf-bb23-aa086e4204ed" providerId="ADAL" clId="{6E93803D-331E-4F17-802A-8C945DB6030D}" dt="2025-01-22T17:37:19.799" v="3641" actId="26606"/>
          <ac:spMkLst>
            <pc:docMk/>
            <pc:sldMk cId="2940450228" sldId="308"/>
            <ac:spMk id="72" creationId="{3EA82037-D606-4552-8E6F-AB5EFC466BAE}"/>
          </ac:spMkLst>
        </pc:spChg>
        <pc:spChg chg="add del">
          <ac:chgData name="Mehdi Afiatpour" userId="0d916f10-5445-4adf-bb23-aa086e4204ed" providerId="ADAL" clId="{6E93803D-331E-4F17-802A-8C945DB6030D}" dt="2025-01-22T17:37:27.011" v="3644" actId="26606"/>
          <ac:spMkLst>
            <pc:docMk/>
            <pc:sldMk cId="2940450228" sldId="308"/>
            <ac:spMk id="78" creationId="{82184FF4-7029-4ED7-813A-192E60608764}"/>
          </ac:spMkLst>
        </pc:spChg>
        <pc:spChg chg="add del">
          <ac:chgData name="Mehdi Afiatpour" userId="0d916f10-5445-4adf-bb23-aa086e4204ed" providerId="ADAL" clId="{6E93803D-331E-4F17-802A-8C945DB6030D}" dt="2025-01-22T17:37:27.011" v="3644" actId="26606"/>
          <ac:spMkLst>
            <pc:docMk/>
            <pc:sldMk cId="2940450228" sldId="308"/>
            <ac:spMk id="79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2T17:37:27.011" v="3644" actId="26606"/>
          <ac:spMkLst>
            <pc:docMk/>
            <pc:sldMk cId="2940450228" sldId="308"/>
            <ac:spMk id="80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2T17:37:27.011" v="3644" actId="26606"/>
          <ac:spMkLst>
            <pc:docMk/>
            <pc:sldMk cId="2940450228" sldId="308"/>
            <ac:spMk id="86" creationId="{1DB043B4-68C6-45B9-82AC-A5800EADB8DB}"/>
          </ac:spMkLst>
        </pc:spChg>
        <pc:spChg chg="add">
          <ac:chgData name="Mehdi Afiatpour" userId="0d916f10-5445-4adf-bb23-aa086e4204ed" providerId="ADAL" clId="{6E93803D-331E-4F17-802A-8C945DB6030D}" dt="2025-01-22T17:37:27.016" v="3645" actId="26606"/>
          <ac:spMkLst>
            <pc:docMk/>
            <pc:sldMk cId="2940450228" sldId="308"/>
            <ac:spMk id="93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37:27.016" v="3645" actId="26606"/>
          <ac:spMkLst>
            <pc:docMk/>
            <pc:sldMk cId="2940450228" sldId="308"/>
            <ac:spMk id="94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37:27.016" v="3645" actId="26606"/>
          <ac:spMkLst>
            <pc:docMk/>
            <pc:sldMk cId="2940450228" sldId="308"/>
            <ac:spMk id="97" creationId="{1DB043B4-68C6-45B9-82AC-A5800EADB8DB}"/>
          </ac:spMkLst>
        </pc:spChg>
        <pc:spChg chg="add">
          <ac:chgData name="Mehdi Afiatpour" userId="0d916f10-5445-4adf-bb23-aa086e4204ed" providerId="ADAL" clId="{6E93803D-331E-4F17-802A-8C945DB6030D}" dt="2025-01-22T17:37:27.016" v="3645" actId="26606"/>
          <ac:spMkLst>
            <pc:docMk/>
            <pc:sldMk cId="2940450228" sldId="308"/>
            <ac:spMk id="99" creationId="{2A0C3E4A-B089-458B-AFCE-988DAFDD5B05}"/>
          </ac:spMkLst>
        </pc:spChg>
        <pc:grpChg chg="add">
          <ac:chgData name="Mehdi Afiatpour" userId="0d916f10-5445-4adf-bb23-aa086e4204ed" providerId="ADAL" clId="{6E93803D-331E-4F17-802A-8C945DB6030D}" dt="2025-01-22T17:28:11.433" v="3574" actId="26606"/>
          <ac:grpSpMkLst>
            <pc:docMk/>
            <pc:sldMk cId="2940450228" sldId="308"/>
            <ac:grpSpMk id="19" creationId="{79DE9FAB-6BBA-4CFE-B67D-77B47F01ECA4}"/>
          </ac:grpSpMkLst>
        </pc:grpChg>
        <pc:graphicFrameChg chg="del">
          <ac:chgData name="Mehdi Afiatpour" userId="0d916f10-5445-4adf-bb23-aa086e4204ed" providerId="ADAL" clId="{6E93803D-331E-4F17-802A-8C945DB6030D}" dt="2025-01-22T17:24:51.359" v="3535" actId="478"/>
          <ac:graphicFrameMkLst>
            <pc:docMk/>
            <pc:sldMk cId="2940450228" sldId="308"/>
            <ac:graphicFrameMk id="64" creationId="{0B5C049C-F50F-1270-81D2-5481184DAFF0}"/>
          </ac:graphicFrameMkLst>
        </pc:graphicFrameChg>
        <pc:picChg chg="add mod">
          <ac:chgData name="Mehdi Afiatpour" userId="0d916f10-5445-4adf-bb23-aa086e4204ed" providerId="ADAL" clId="{6E93803D-331E-4F17-802A-8C945DB6030D}" dt="2025-01-22T17:37:05.426" v="3638" actId="1076"/>
          <ac:picMkLst>
            <pc:docMk/>
            <pc:sldMk cId="2940450228" sldId="308"/>
            <ac:picMk id="4" creationId="{DABB8EE6-6B89-D053-4C7C-05C802FD8F45}"/>
          </ac:picMkLst>
        </pc:picChg>
        <pc:picChg chg="add mod">
          <ac:chgData name="Mehdi Afiatpour" userId="0d916f10-5445-4adf-bb23-aa086e4204ed" providerId="ADAL" clId="{6E93803D-331E-4F17-802A-8C945DB6030D}" dt="2025-01-22T17:28:11.433" v="3574" actId="26606"/>
          <ac:picMkLst>
            <pc:docMk/>
            <pc:sldMk cId="2940450228" sldId="308"/>
            <ac:picMk id="6" creationId="{4221FBF1-42F2-97A9-C257-2C22DCD9B2D4}"/>
          </ac:picMkLst>
        </pc:picChg>
        <pc:picChg chg="add mod ord">
          <ac:chgData name="Mehdi Afiatpour" userId="0d916f10-5445-4adf-bb23-aa086e4204ed" providerId="ADAL" clId="{6E93803D-331E-4F17-802A-8C945DB6030D}" dt="2025-01-22T17:37:00.053" v="3634" actId="14100"/>
          <ac:picMkLst>
            <pc:docMk/>
            <pc:sldMk cId="2940450228" sldId="308"/>
            <ac:picMk id="8" creationId="{E0DE774F-1C3C-650A-53AC-C9C576E53C8E}"/>
          </ac:picMkLst>
        </pc:picChg>
        <pc:picChg chg="add">
          <ac:chgData name="Mehdi Afiatpour" userId="0d916f10-5445-4adf-bb23-aa086e4204ed" providerId="ADAL" clId="{6E93803D-331E-4F17-802A-8C945DB6030D}" dt="2025-01-22T17:30:51.522" v="3593"/>
          <ac:picMkLst>
            <pc:docMk/>
            <pc:sldMk cId="2940450228" sldId="308"/>
            <ac:picMk id="9" creationId="{49237965-5ABA-364E-3CF9-DD2F12FDAD57}"/>
          </ac:picMkLst>
        </pc:picChg>
      </pc:sldChg>
      <pc:sldChg chg="addSp delSp modSp add mod setBg addAnim delAnim">
        <pc:chgData name="Mehdi Afiatpour" userId="0d916f10-5445-4adf-bb23-aa086e4204ed" providerId="ADAL" clId="{6E93803D-331E-4F17-802A-8C945DB6030D}" dt="2025-01-22T17:43:21.740" v="3743"/>
        <pc:sldMkLst>
          <pc:docMk/>
          <pc:sldMk cId="1262363678" sldId="309"/>
        </pc:sldMkLst>
        <pc:spChg chg="mod ord">
          <ac:chgData name="Mehdi Afiatpour" userId="0d916f10-5445-4adf-bb23-aa086e4204ed" providerId="ADAL" clId="{6E93803D-331E-4F17-802A-8C945DB6030D}" dt="2025-01-22T17:43:21.740" v="3743"/>
          <ac:spMkLst>
            <pc:docMk/>
            <pc:sldMk cId="1262363678" sldId="309"/>
            <ac:spMk id="2" creationId="{9E064A10-AFAB-9AFA-C921-CCFCE7EDB4E3}"/>
          </ac:spMkLst>
        </pc:spChg>
        <pc:spChg chg="add del">
          <ac:chgData name="Mehdi Afiatpour" userId="0d916f10-5445-4adf-bb23-aa086e4204ed" providerId="ADAL" clId="{6E93803D-331E-4F17-802A-8C945DB6030D}" dt="2025-01-22T17:28:05.148" v="3572" actId="26606"/>
          <ac:spMkLst>
            <pc:docMk/>
            <pc:sldMk cId="1262363678" sldId="309"/>
            <ac:spMk id="16" creationId="{82184FF4-7029-4ED7-813A-192E60608764}"/>
          </ac:spMkLst>
        </pc:spChg>
        <pc:spChg chg="add del">
          <ac:chgData name="Mehdi Afiatpour" userId="0d916f10-5445-4adf-bb23-aa086e4204ed" providerId="ADAL" clId="{6E93803D-331E-4F17-802A-8C945DB6030D}" dt="2025-01-22T17:28:05.148" v="3572" actId="26606"/>
          <ac:spMkLst>
            <pc:docMk/>
            <pc:sldMk cId="1262363678" sldId="309"/>
            <ac:spMk id="18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2T17:28:05.148" v="3572" actId="26606"/>
          <ac:spMkLst>
            <pc:docMk/>
            <pc:sldMk cId="1262363678" sldId="309"/>
            <ac:spMk id="20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2T17:28:05.148" v="3572" actId="26606"/>
          <ac:spMkLst>
            <pc:docMk/>
            <pc:sldMk cId="1262363678" sldId="309"/>
            <ac:spMk id="28" creationId="{1DB043B4-68C6-45B9-82AC-A5800EADB8DB}"/>
          </ac:spMkLst>
        </pc:spChg>
        <pc:spChg chg="add del">
          <ac:chgData name="Mehdi Afiatpour" userId="0d916f10-5445-4adf-bb23-aa086e4204ed" providerId="ADAL" clId="{6E93803D-331E-4F17-802A-8C945DB6030D}" dt="2025-01-22T17:34:09.274" v="3620" actId="26606"/>
          <ac:spMkLst>
            <pc:docMk/>
            <pc:sldMk cId="1262363678" sldId="309"/>
            <ac:spMk id="40" creationId="{82184FF4-7029-4ED7-813A-192E60608764}"/>
          </ac:spMkLst>
        </pc:spChg>
        <pc:spChg chg="add del">
          <ac:chgData name="Mehdi Afiatpour" userId="0d916f10-5445-4adf-bb23-aa086e4204ed" providerId="ADAL" clId="{6E93803D-331E-4F17-802A-8C945DB6030D}" dt="2025-01-22T17:34:09.274" v="3620" actId="26606"/>
          <ac:spMkLst>
            <pc:docMk/>
            <pc:sldMk cId="1262363678" sldId="309"/>
            <ac:spMk id="41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2T17:34:09.274" v="3620" actId="26606"/>
          <ac:spMkLst>
            <pc:docMk/>
            <pc:sldMk cId="1262363678" sldId="309"/>
            <ac:spMk id="42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2T17:34:09.274" v="3620" actId="26606"/>
          <ac:spMkLst>
            <pc:docMk/>
            <pc:sldMk cId="1262363678" sldId="309"/>
            <ac:spMk id="48" creationId="{1DB043B4-68C6-45B9-82AC-A5800EADB8DB}"/>
          </ac:spMkLst>
        </pc:spChg>
        <pc:spChg chg="add del">
          <ac:chgData name="Mehdi Afiatpour" userId="0d916f10-5445-4adf-bb23-aa086e4204ed" providerId="ADAL" clId="{6E93803D-331E-4F17-802A-8C945DB6030D}" dt="2025-01-22T17:34:09.274" v="3620" actId="26606"/>
          <ac:spMkLst>
            <pc:docMk/>
            <pc:sldMk cId="1262363678" sldId="309"/>
            <ac:spMk id="49" creationId="{898BBF41-3A8B-4D21-825F-F6389C39A45B}"/>
          </ac:spMkLst>
        </pc:spChg>
        <pc:spChg chg="add del">
          <ac:chgData name="Mehdi Afiatpour" userId="0d916f10-5445-4adf-bb23-aa086e4204ed" providerId="ADAL" clId="{6E93803D-331E-4F17-802A-8C945DB6030D}" dt="2025-01-22T17:34:09.274" v="3620" actId="26606"/>
          <ac:spMkLst>
            <pc:docMk/>
            <pc:sldMk cId="1262363678" sldId="309"/>
            <ac:spMk id="50" creationId="{1F20EE99-8BBD-43AA-9079-14B8A33864A0}"/>
          </ac:spMkLst>
        </pc:spChg>
        <pc:spChg chg="add del">
          <ac:chgData name="Mehdi Afiatpour" userId="0d916f10-5445-4adf-bb23-aa086e4204ed" providerId="ADAL" clId="{6E93803D-331E-4F17-802A-8C945DB6030D}" dt="2025-01-22T17:37:49.715" v="3646" actId="26606"/>
          <ac:spMkLst>
            <pc:docMk/>
            <pc:sldMk cId="1262363678" sldId="309"/>
            <ac:spMk id="52" creationId="{82184FF4-7029-4ED7-813A-192E60608764}"/>
          </ac:spMkLst>
        </pc:spChg>
        <pc:spChg chg="add del">
          <ac:chgData name="Mehdi Afiatpour" userId="0d916f10-5445-4adf-bb23-aa086e4204ed" providerId="ADAL" clId="{6E93803D-331E-4F17-802A-8C945DB6030D}" dt="2025-01-22T17:37:49.715" v="3646" actId="26606"/>
          <ac:spMkLst>
            <pc:docMk/>
            <pc:sldMk cId="1262363678" sldId="309"/>
            <ac:spMk id="53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2T17:37:49.715" v="3646" actId="26606"/>
          <ac:spMkLst>
            <pc:docMk/>
            <pc:sldMk cId="1262363678" sldId="309"/>
            <ac:spMk id="54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2T17:33:11.509" v="3609" actId="26606"/>
          <ac:spMkLst>
            <pc:docMk/>
            <pc:sldMk cId="1262363678" sldId="309"/>
            <ac:spMk id="57" creationId="{AAA7AB09-557C-41AD-9113-FF9F68FA1035}"/>
          </ac:spMkLst>
        </pc:spChg>
        <pc:spChg chg="del">
          <ac:chgData name="Mehdi Afiatpour" userId="0d916f10-5445-4adf-bb23-aa086e4204ed" providerId="ADAL" clId="{6E93803D-331E-4F17-802A-8C945DB6030D}" dt="2025-01-22T17:37:49.715" v="3646" actId="26606"/>
          <ac:spMkLst>
            <pc:docMk/>
            <pc:sldMk cId="1262363678" sldId="309"/>
            <ac:spMk id="58" creationId="{1DB043B4-68C6-45B9-82AC-A5800EADB8DB}"/>
          </ac:spMkLst>
        </pc:spChg>
        <pc:spChg chg="add del">
          <ac:chgData name="Mehdi Afiatpour" userId="0d916f10-5445-4adf-bb23-aa086e4204ed" providerId="ADAL" clId="{6E93803D-331E-4F17-802A-8C945DB6030D}" dt="2025-01-22T17:33:11.509" v="3609" actId="26606"/>
          <ac:spMkLst>
            <pc:docMk/>
            <pc:sldMk cId="1262363678" sldId="309"/>
            <ac:spMk id="59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2T17:33:11.509" v="3609" actId="26606"/>
          <ac:spMkLst>
            <pc:docMk/>
            <pc:sldMk cId="1262363678" sldId="309"/>
            <ac:spMk id="67" creationId="{1DB043B4-68C6-45B9-82AC-A5800EADB8DB}"/>
          </ac:spMkLst>
        </pc:spChg>
        <pc:spChg chg="add">
          <ac:chgData name="Mehdi Afiatpour" userId="0d916f10-5445-4adf-bb23-aa086e4204ed" providerId="ADAL" clId="{6E93803D-331E-4F17-802A-8C945DB6030D}" dt="2025-01-22T17:37:49.715" v="3646" actId="26606"/>
          <ac:spMkLst>
            <pc:docMk/>
            <pc:sldMk cId="1262363678" sldId="309"/>
            <ac:spMk id="70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37:49.715" v="3646" actId="26606"/>
          <ac:spMkLst>
            <pc:docMk/>
            <pc:sldMk cId="1262363678" sldId="309"/>
            <ac:spMk id="72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37:49.715" v="3646" actId="26606"/>
          <ac:spMkLst>
            <pc:docMk/>
            <pc:sldMk cId="1262363678" sldId="309"/>
            <ac:spMk id="74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37:49.715" v="3646" actId="26606"/>
          <ac:spMkLst>
            <pc:docMk/>
            <pc:sldMk cId="1262363678" sldId="309"/>
            <ac:spMk id="82" creationId="{1DB043B4-68C6-45B9-82AC-A5800EADB8DB}"/>
          </ac:spMkLst>
        </pc:spChg>
        <pc:grpChg chg="add del">
          <ac:chgData name="Mehdi Afiatpour" userId="0d916f10-5445-4adf-bb23-aa086e4204ed" providerId="ADAL" clId="{6E93803D-331E-4F17-802A-8C945DB6030D}" dt="2025-01-22T17:28:05.148" v="3572" actId="26606"/>
          <ac:grpSpMkLst>
            <pc:docMk/>
            <pc:sldMk cId="1262363678" sldId="309"/>
            <ac:grpSpMk id="22" creationId="{79DE9FAB-6BBA-4CFE-B67D-77B47F01ECA4}"/>
          </ac:grpSpMkLst>
        </pc:grpChg>
        <pc:grpChg chg="add del">
          <ac:chgData name="Mehdi Afiatpour" userId="0d916f10-5445-4adf-bb23-aa086e4204ed" providerId="ADAL" clId="{6E93803D-331E-4F17-802A-8C945DB6030D}" dt="2025-01-22T17:28:05.148" v="3572" actId="26606"/>
          <ac:grpSpMkLst>
            <pc:docMk/>
            <pc:sldMk cId="1262363678" sldId="309"/>
            <ac:grpSpMk id="30" creationId="{9665C101-AF9F-4CCA-9C10-6D9A8027CF31}"/>
          </ac:grpSpMkLst>
        </pc:grpChg>
        <pc:picChg chg="del mod">
          <ac:chgData name="Mehdi Afiatpour" userId="0d916f10-5445-4adf-bb23-aa086e4204ed" providerId="ADAL" clId="{6E93803D-331E-4F17-802A-8C945DB6030D}" dt="2025-01-22T17:26:23.940" v="3552" actId="478"/>
          <ac:picMkLst>
            <pc:docMk/>
            <pc:sldMk cId="1262363678" sldId="309"/>
            <ac:picMk id="4" creationId="{42A108E4-80AC-870F-551E-4C55CA52BAD1}"/>
          </ac:picMkLst>
        </pc:picChg>
        <pc:picChg chg="add mod ord">
          <ac:chgData name="Mehdi Afiatpour" userId="0d916f10-5445-4adf-bb23-aa086e4204ed" providerId="ADAL" clId="{6E93803D-331E-4F17-802A-8C945DB6030D}" dt="2025-01-22T17:28:05.154" v="3573" actId="26606"/>
          <ac:picMkLst>
            <pc:docMk/>
            <pc:sldMk cId="1262363678" sldId="309"/>
            <ac:picMk id="5" creationId="{C0382019-86F8-42F4-B156-A1BA90CD3FEE}"/>
          </ac:picMkLst>
        </pc:picChg>
        <pc:picChg chg="del">
          <ac:chgData name="Mehdi Afiatpour" userId="0d916f10-5445-4adf-bb23-aa086e4204ed" providerId="ADAL" clId="{6E93803D-331E-4F17-802A-8C945DB6030D}" dt="2025-01-22T17:26:23.940" v="3552" actId="478"/>
          <ac:picMkLst>
            <pc:docMk/>
            <pc:sldMk cId="1262363678" sldId="309"/>
            <ac:picMk id="6" creationId="{98C4EF0C-C527-A4DE-3AAD-D652BCD52E2B}"/>
          </ac:picMkLst>
        </pc:picChg>
        <pc:picChg chg="del">
          <ac:chgData name="Mehdi Afiatpour" userId="0d916f10-5445-4adf-bb23-aa086e4204ed" providerId="ADAL" clId="{6E93803D-331E-4F17-802A-8C945DB6030D}" dt="2025-01-22T17:26:23.940" v="3552" actId="478"/>
          <ac:picMkLst>
            <pc:docMk/>
            <pc:sldMk cId="1262363678" sldId="309"/>
            <ac:picMk id="8" creationId="{CD2CD9E6-323F-0EFA-247A-657F23360DA9}"/>
          </ac:picMkLst>
        </pc:picChg>
        <pc:picChg chg="add mod ord">
          <ac:chgData name="Mehdi Afiatpour" userId="0d916f10-5445-4adf-bb23-aa086e4204ed" providerId="ADAL" clId="{6E93803D-331E-4F17-802A-8C945DB6030D}" dt="2025-01-22T17:28:05.154" v="3573" actId="26606"/>
          <ac:picMkLst>
            <pc:docMk/>
            <pc:sldMk cId="1262363678" sldId="309"/>
            <ac:picMk id="9" creationId="{FC9475DE-9CC4-F1D0-58E5-FD053A1380DA}"/>
          </ac:picMkLst>
        </pc:picChg>
        <pc:picChg chg="add del mod ord">
          <ac:chgData name="Mehdi Afiatpour" userId="0d916f10-5445-4adf-bb23-aa086e4204ed" providerId="ADAL" clId="{6E93803D-331E-4F17-802A-8C945DB6030D}" dt="2025-01-22T17:33:21.610" v="3611" actId="478"/>
          <ac:picMkLst>
            <pc:docMk/>
            <pc:sldMk cId="1262363678" sldId="309"/>
            <ac:picMk id="11" creationId="{361D41FD-3B9C-404C-9CCB-0E8E3630E45F}"/>
          </ac:picMkLst>
        </pc:picChg>
        <pc:picChg chg="add mod">
          <ac:chgData name="Mehdi Afiatpour" userId="0d916f10-5445-4adf-bb23-aa086e4204ed" providerId="ADAL" clId="{6E93803D-331E-4F17-802A-8C945DB6030D}" dt="2025-01-22T17:33:08.352" v="3604" actId="1076"/>
          <ac:picMkLst>
            <pc:docMk/>
            <pc:sldMk cId="1262363678" sldId="309"/>
            <ac:picMk id="12" creationId="{76C0AE20-9EDE-9D6F-8976-6DB82FEA404C}"/>
          </ac:picMkLst>
        </pc:picChg>
        <pc:picChg chg="add mod">
          <ac:chgData name="Mehdi Afiatpour" userId="0d916f10-5445-4adf-bb23-aa086e4204ed" providerId="ADAL" clId="{6E93803D-331E-4F17-802A-8C945DB6030D}" dt="2025-01-22T17:33:43.470" v="3615" actId="1076"/>
          <ac:picMkLst>
            <pc:docMk/>
            <pc:sldMk cId="1262363678" sldId="309"/>
            <ac:picMk id="13" creationId="{3F14C415-2F5D-D1D9-91FB-ECE249A0ADE6}"/>
          </ac:picMkLst>
        </pc:picChg>
        <pc:picChg chg="add mod">
          <ac:chgData name="Mehdi Afiatpour" userId="0d916f10-5445-4adf-bb23-aa086e4204ed" providerId="ADAL" clId="{6E93803D-331E-4F17-802A-8C945DB6030D}" dt="2025-01-22T17:33:58.336" v="3618" actId="1076"/>
          <ac:picMkLst>
            <pc:docMk/>
            <pc:sldMk cId="1262363678" sldId="309"/>
            <ac:picMk id="14" creationId="{F832F026-1932-5ECF-4FCD-2ACCC22F154D}"/>
          </ac:picMkLst>
        </pc:picChg>
        <pc:picChg chg="add mod">
          <ac:chgData name="Mehdi Afiatpour" userId="0d916f10-5445-4adf-bb23-aa086e4204ed" providerId="ADAL" clId="{6E93803D-331E-4F17-802A-8C945DB6030D}" dt="2025-01-22T17:37:49.715" v="3646" actId="26606"/>
          <ac:picMkLst>
            <pc:docMk/>
            <pc:sldMk cId="1262363678" sldId="309"/>
            <ac:picMk id="15" creationId="{E70D3909-6C70-A474-C08C-EA6D4D3C96F1}"/>
          </ac:picMkLst>
        </pc:picChg>
      </pc:sldChg>
      <pc:sldChg chg="addSp delSp modSp add del mod setBg">
        <pc:chgData name="Mehdi Afiatpour" userId="0d916f10-5445-4adf-bb23-aa086e4204ed" providerId="ADAL" clId="{6E93803D-331E-4F17-802A-8C945DB6030D}" dt="2025-01-22T17:34:32.218" v="3625" actId="47"/>
        <pc:sldMkLst>
          <pc:docMk/>
          <pc:sldMk cId="1009144425" sldId="310"/>
        </pc:sldMkLst>
        <pc:spChg chg="mod">
          <ac:chgData name="Mehdi Afiatpour" userId="0d916f10-5445-4adf-bb23-aa086e4204ed" providerId="ADAL" clId="{6E93803D-331E-4F17-802A-8C945DB6030D}" dt="2025-01-22T17:28:49.114" v="3579" actId="26606"/>
          <ac:spMkLst>
            <pc:docMk/>
            <pc:sldMk cId="1009144425" sldId="310"/>
            <ac:spMk id="2" creationId="{0BF6F7A8-E3E6-DDFF-712B-DFFA5880236E}"/>
          </ac:spMkLst>
        </pc:spChg>
        <pc:spChg chg="add">
          <ac:chgData name="Mehdi Afiatpour" userId="0d916f10-5445-4adf-bb23-aa086e4204ed" providerId="ADAL" clId="{6E93803D-331E-4F17-802A-8C945DB6030D}" dt="2025-01-22T17:28:49.114" v="3579" actId="26606"/>
          <ac:spMkLst>
            <pc:docMk/>
            <pc:sldMk cId="1009144425" sldId="310"/>
            <ac:spMk id="13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28:49.114" v="3579" actId="26606"/>
          <ac:spMkLst>
            <pc:docMk/>
            <pc:sldMk cId="1009144425" sldId="310"/>
            <ac:spMk id="15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28:49.114" v="3579" actId="26606"/>
          <ac:spMkLst>
            <pc:docMk/>
            <pc:sldMk cId="1009144425" sldId="310"/>
            <ac:spMk id="17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28:49.114" v="3579" actId="26606"/>
          <ac:spMkLst>
            <pc:docMk/>
            <pc:sldMk cId="1009144425" sldId="310"/>
            <ac:spMk id="25" creationId="{1DB043B4-68C6-45B9-82AC-A5800EADB8DB}"/>
          </ac:spMkLst>
        </pc:spChg>
        <pc:spChg chg="add">
          <ac:chgData name="Mehdi Afiatpour" userId="0d916f10-5445-4adf-bb23-aa086e4204ed" providerId="ADAL" clId="{6E93803D-331E-4F17-802A-8C945DB6030D}" dt="2025-01-22T17:28:49.114" v="3579" actId="26606"/>
          <ac:spMkLst>
            <pc:docMk/>
            <pc:sldMk cId="1009144425" sldId="310"/>
            <ac:spMk id="27" creationId="{898BBF41-3A8B-4D21-825F-F6389C39A45B}"/>
          </ac:spMkLst>
        </pc:spChg>
        <pc:spChg chg="add">
          <ac:chgData name="Mehdi Afiatpour" userId="0d916f10-5445-4adf-bb23-aa086e4204ed" providerId="ADAL" clId="{6E93803D-331E-4F17-802A-8C945DB6030D}" dt="2025-01-22T17:28:49.114" v="3579" actId="26606"/>
          <ac:spMkLst>
            <pc:docMk/>
            <pc:sldMk cId="1009144425" sldId="310"/>
            <ac:spMk id="29" creationId="{1F20EE99-8BBD-43AA-9079-14B8A33864A0}"/>
          </ac:spMkLst>
        </pc:spChg>
        <pc:picChg chg="add del mod ord">
          <ac:chgData name="Mehdi Afiatpour" userId="0d916f10-5445-4adf-bb23-aa086e4204ed" providerId="ADAL" clId="{6E93803D-331E-4F17-802A-8C945DB6030D}" dt="2025-01-22T17:34:30.721" v="3624" actId="478"/>
          <ac:picMkLst>
            <pc:docMk/>
            <pc:sldMk cId="1009144425" sldId="310"/>
            <ac:picMk id="4" creationId="{351C2F7A-861C-788F-67EF-E1C9D74690B5}"/>
          </ac:picMkLst>
        </pc:picChg>
        <pc:picChg chg="add del mod">
          <ac:chgData name="Mehdi Afiatpour" userId="0d916f10-5445-4adf-bb23-aa086e4204ed" providerId="ADAL" clId="{6E93803D-331E-4F17-802A-8C945DB6030D}" dt="2025-01-22T17:34:14.892" v="3621" actId="478"/>
          <ac:picMkLst>
            <pc:docMk/>
            <pc:sldMk cId="1009144425" sldId="310"/>
            <ac:picMk id="6" creationId="{3CF0E348-F2C8-11F2-A837-5A83CF4B5F48}"/>
          </ac:picMkLst>
        </pc:picChg>
        <pc:picChg chg="add del mod">
          <ac:chgData name="Mehdi Afiatpour" userId="0d916f10-5445-4adf-bb23-aa086e4204ed" providerId="ADAL" clId="{6E93803D-331E-4F17-802A-8C945DB6030D}" dt="2025-01-22T17:34:14.892" v="3621" actId="478"/>
          <ac:picMkLst>
            <pc:docMk/>
            <pc:sldMk cId="1009144425" sldId="310"/>
            <ac:picMk id="8" creationId="{18F476A8-3351-CD03-66FB-9156AB208F28}"/>
          </ac:picMkLst>
        </pc:picChg>
      </pc:sldChg>
      <pc:sldChg chg="addSp delSp modSp add mod setBg">
        <pc:chgData name="Mehdi Afiatpour" userId="0d916f10-5445-4adf-bb23-aa086e4204ed" providerId="ADAL" clId="{6E93803D-331E-4F17-802A-8C945DB6030D}" dt="2025-01-22T17:43:26.244" v="3744"/>
        <pc:sldMkLst>
          <pc:docMk/>
          <pc:sldMk cId="1151620676" sldId="311"/>
        </pc:sldMkLst>
        <pc:spChg chg="mod">
          <ac:chgData name="Mehdi Afiatpour" userId="0d916f10-5445-4adf-bb23-aa086e4204ed" providerId="ADAL" clId="{6E93803D-331E-4F17-802A-8C945DB6030D}" dt="2025-01-22T17:43:26.244" v="3744"/>
          <ac:spMkLst>
            <pc:docMk/>
            <pc:sldMk cId="1151620676" sldId="311"/>
            <ac:spMk id="2" creationId="{C6C5626A-D32B-87C7-BDE7-8553FD5772C6}"/>
          </ac:spMkLst>
        </pc:spChg>
        <pc:spChg chg="add del">
          <ac:chgData name="Mehdi Afiatpour" userId="0d916f10-5445-4adf-bb23-aa086e4204ed" providerId="ADAL" clId="{6E93803D-331E-4F17-802A-8C945DB6030D}" dt="2025-01-22T17:34:24.476" v="3623" actId="26606"/>
          <ac:spMkLst>
            <pc:docMk/>
            <pc:sldMk cId="1151620676" sldId="311"/>
            <ac:spMk id="13" creationId="{82184FF4-7029-4ED7-813A-192E60608764}"/>
          </ac:spMkLst>
        </pc:spChg>
        <pc:spChg chg="add del">
          <ac:chgData name="Mehdi Afiatpour" userId="0d916f10-5445-4adf-bb23-aa086e4204ed" providerId="ADAL" clId="{6E93803D-331E-4F17-802A-8C945DB6030D}" dt="2025-01-22T17:34:24.476" v="3623" actId="26606"/>
          <ac:spMkLst>
            <pc:docMk/>
            <pc:sldMk cId="1151620676" sldId="311"/>
            <ac:spMk id="15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2T17:34:24.476" v="3623" actId="26606"/>
          <ac:spMkLst>
            <pc:docMk/>
            <pc:sldMk cId="1151620676" sldId="311"/>
            <ac:spMk id="17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2T17:34:24.476" v="3623" actId="26606"/>
          <ac:spMkLst>
            <pc:docMk/>
            <pc:sldMk cId="1151620676" sldId="311"/>
            <ac:spMk id="25" creationId="{1DB043B4-68C6-45B9-82AC-A5800EADB8DB}"/>
          </ac:spMkLst>
        </pc:spChg>
        <pc:spChg chg="add del">
          <ac:chgData name="Mehdi Afiatpour" userId="0d916f10-5445-4adf-bb23-aa086e4204ed" providerId="ADAL" clId="{6E93803D-331E-4F17-802A-8C945DB6030D}" dt="2025-01-22T17:37:59.441" v="3647" actId="26606"/>
          <ac:spMkLst>
            <pc:docMk/>
            <pc:sldMk cId="1151620676" sldId="311"/>
            <ac:spMk id="30" creationId="{82184FF4-7029-4ED7-813A-192E60608764}"/>
          </ac:spMkLst>
        </pc:spChg>
        <pc:spChg chg="add del">
          <ac:chgData name="Mehdi Afiatpour" userId="0d916f10-5445-4adf-bb23-aa086e4204ed" providerId="ADAL" clId="{6E93803D-331E-4F17-802A-8C945DB6030D}" dt="2025-01-22T17:37:59.441" v="3647" actId="26606"/>
          <ac:spMkLst>
            <pc:docMk/>
            <pc:sldMk cId="1151620676" sldId="311"/>
            <ac:spMk id="32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2T17:37:59.441" v="3647" actId="26606"/>
          <ac:spMkLst>
            <pc:docMk/>
            <pc:sldMk cId="1151620676" sldId="311"/>
            <ac:spMk id="34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2T17:37:59.441" v="3647" actId="26606"/>
          <ac:spMkLst>
            <pc:docMk/>
            <pc:sldMk cId="1151620676" sldId="311"/>
            <ac:spMk id="42" creationId="{1DB043B4-68C6-45B9-82AC-A5800EADB8DB}"/>
          </ac:spMkLst>
        </pc:spChg>
        <pc:spChg chg="add">
          <ac:chgData name="Mehdi Afiatpour" userId="0d916f10-5445-4adf-bb23-aa086e4204ed" providerId="ADAL" clId="{6E93803D-331E-4F17-802A-8C945DB6030D}" dt="2025-01-22T17:34:24.476" v="3623" actId="26606"/>
          <ac:spMkLst>
            <pc:docMk/>
            <pc:sldMk cId="1151620676" sldId="311"/>
            <ac:spMk id="44" creationId="{6889B0FD-7146-4904-B8A3-CE719EC70CA2}"/>
          </ac:spMkLst>
        </pc:spChg>
        <pc:spChg chg="del">
          <ac:chgData name="Mehdi Afiatpour" userId="0d916f10-5445-4adf-bb23-aa086e4204ed" providerId="ADAL" clId="{6E93803D-331E-4F17-802A-8C945DB6030D}" dt="2025-01-22T17:37:59.441" v="3647" actId="26606"/>
          <ac:spMkLst>
            <pc:docMk/>
            <pc:sldMk cId="1151620676" sldId="311"/>
            <ac:spMk id="46" creationId="{CFFFA143-C9DF-4F5A-BD0C-261EA83E4265}"/>
          </ac:spMkLst>
        </pc:spChg>
        <pc:spChg chg="add">
          <ac:chgData name="Mehdi Afiatpour" userId="0d916f10-5445-4adf-bb23-aa086e4204ed" providerId="ADAL" clId="{6E93803D-331E-4F17-802A-8C945DB6030D}" dt="2025-01-22T17:37:59.441" v="3647" actId="26606"/>
          <ac:spMkLst>
            <pc:docMk/>
            <pc:sldMk cId="1151620676" sldId="311"/>
            <ac:spMk id="51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37:59.441" v="3647" actId="26606"/>
          <ac:spMkLst>
            <pc:docMk/>
            <pc:sldMk cId="1151620676" sldId="311"/>
            <ac:spMk id="53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37:59.441" v="3647" actId="26606"/>
          <ac:spMkLst>
            <pc:docMk/>
            <pc:sldMk cId="1151620676" sldId="311"/>
            <ac:spMk id="65" creationId="{F848EB62-6DA3-4CE8-9228-A55DBDD16BB0}"/>
          </ac:spMkLst>
        </pc:spChg>
        <pc:spChg chg="add">
          <ac:chgData name="Mehdi Afiatpour" userId="0d916f10-5445-4adf-bb23-aa086e4204ed" providerId="ADAL" clId="{6E93803D-331E-4F17-802A-8C945DB6030D}" dt="2025-01-22T17:37:59.441" v="3647" actId="26606"/>
          <ac:spMkLst>
            <pc:docMk/>
            <pc:sldMk cId="1151620676" sldId="311"/>
            <ac:spMk id="67" creationId="{2A0C3E4A-B089-458B-AFCE-988DAFDD5B05}"/>
          </ac:spMkLst>
        </pc:spChg>
        <pc:grpChg chg="add">
          <ac:chgData name="Mehdi Afiatpour" userId="0d916f10-5445-4adf-bb23-aa086e4204ed" providerId="ADAL" clId="{6E93803D-331E-4F17-802A-8C945DB6030D}" dt="2025-01-22T17:29:20.518" v="3583" actId="26606"/>
          <ac:grpSpMkLst>
            <pc:docMk/>
            <pc:sldMk cId="1151620676" sldId="311"/>
            <ac:grpSpMk id="19" creationId="{79DE9FAB-6BBA-4CFE-B67D-77B47F01ECA4}"/>
          </ac:grpSpMkLst>
        </pc:grpChg>
        <pc:picChg chg="add mod ord">
          <ac:chgData name="Mehdi Afiatpour" userId="0d916f10-5445-4adf-bb23-aa086e4204ed" providerId="ADAL" clId="{6E93803D-331E-4F17-802A-8C945DB6030D}" dt="2025-01-22T17:29:20.518" v="3583" actId="26606"/>
          <ac:picMkLst>
            <pc:docMk/>
            <pc:sldMk cId="1151620676" sldId="311"/>
            <ac:picMk id="4" creationId="{C8FFA64E-800F-F544-2D9E-47F3134D3C97}"/>
          </ac:picMkLst>
        </pc:picChg>
        <pc:picChg chg="add mod">
          <ac:chgData name="Mehdi Afiatpour" userId="0d916f10-5445-4adf-bb23-aa086e4204ed" providerId="ADAL" clId="{6E93803D-331E-4F17-802A-8C945DB6030D}" dt="2025-01-22T17:29:20.518" v="3583" actId="26606"/>
          <ac:picMkLst>
            <pc:docMk/>
            <pc:sldMk cId="1151620676" sldId="311"/>
            <ac:picMk id="6" creationId="{4FCFE6BF-509E-D203-F2C0-6DDCBD9A1D72}"/>
          </ac:picMkLst>
        </pc:picChg>
        <pc:picChg chg="add mod">
          <ac:chgData name="Mehdi Afiatpour" userId="0d916f10-5445-4adf-bb23-aa086e4204ed" providerId="ADAL" clId="{6E93803D-331E-4F17-802A-8C945DB6030D}" dt="2025-01-22T17:29:20.518" v="3583" actId="26606"/>
          <ac:picMkLst>
            <pc:docMk/>
            <pc:sldMk cId="1151620676" sldId="311"/>
            <ac:picMk id="8" creationId="{332A2AEE-6491-D83A-34ED-C168F2581C3B}"/>
          </ac:picMkLst>
        </pc:picChg>
        <pc:picChg chg="add">
          <ac:chgData name="Mehdi Afiatpour" userId="0d916f10-5445-4adf-bb23-aa086e4204ed" providerId="ADAL" clId="{6E93803D-331E-4F17-802A-8C945DB6030D}" dt="2025-01-22T17:34:22.626" v="3622"/>
          <ac:picMkLst>
            <pc:docMk/>
            <pc:sldMk cId="1151620676" sldId="311"/>
            <ac:picMk id="9" creationId="{41200573-0EFB-E0A0-8309-8D7F8E842CE2}"/>
          </ac:picMkLst>
        </pc:picChg>
      </pc:sldChg>
      <pc:sldChg chg="addSp delSp modSp add mod setBg">
        <pc:chgData name="Mehdi Afiatpour" userId="0d916f10-5445-4adf-bb23-aa086e4204ed" providerId="ADAL" clId="{6E93803D-331E-4F17-802A-8C945DB6030D}" dt="2025-01-22T17:43:31.204" v="3745"/>
        <pc:sldMkLst>
          <pc:docMk/>
          <pc:sldMk cId="2601819508" sldId="312"/>
        </pc:sldMkLst>
        <pc:spChg chg="mod">
          <ac:chgData name="Mehdi Afiatpour" userId="0d916f10-5445-4adf-bb23-aa086e4204ed" providerId="ADAL" clId="{6E93803D-331E-4F17-802A-8C945DB6030D}" dt="2025-01-22T17:43:31.204" v="3745"/>
          <ac:spMkLst>
            <pc:docMk/>
            <pc:sldMk cId="2601819508" sldId="312"/>
            <ac:spMk id="2" creationId="{DB09A0FC-CA61-AE26-5FED-AEBC2F9F2ED2}"/>
          </ac:spMkLst>
        </pc:spChg>
        <pc:spChg chg="add del">
          <ac:chgData name="Mehdi Afiatpour" userId="0d916f10-5445-4adf-bb23-aa086e4204ed" providerId="ADAL" clId="{6E93803D-331E-4F17-802A-8C945DB6030D}" dt="2025-01-22T17:34:49.045" v="3627" actId="26606"/>
          <ac:spMkLst>
            <pc:docMk/>
            <pc:sldMk cId="2601819508" sldId="312"/>
            <ac:spMk id="13" creationId="{82184FF4-7029-4ED7-813A-192E60608764}"/>
          </ac:spMkLst>
        </pc:spChg>
        <pc:spChg chg="add del">
          <ac:chgData name="Mehdi Afiatpour" userId="0d916f10-5445-4adf-bb23-aa086e4204ed" providerId="ADAL" clId="{6E93803D-331E-4F17-802A-8C945DB6030D}" dt="2025-01-22T17:34:49.045" v="3627" actId="26606"/>
          <ac:spMkLst>
            <pc:docMk/>
            <pc:sldMk cId="2601819508" sldId="312"/>
            <ac:spMk id="15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2T17:34:49.045" v="3627" actId="26606"/>
          <ac:spMkLst>
            <pc:docMk/>
            <pc:sldMk cId="2601819508" sldId="312"/>
            <ac:spMk id="17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2T17:34:49.045" v="3627" actId="26606"/>
          <ac:spMkLst>
            <pc:docMk/>
            <pc:sldMk cId="2601819508" sldId="312"/>
            <ac:spMk id="25" creationId="{1DB043B4-68C6-45B9-82AC-A5800EADB8DB}"/>
          </ac:spMkLst>
        </pc:spChg>
        <pc:spChg chg="add del">
          <ac:chgData name="Mehdi Afiatpour" userId="0d916f10-5445-4adf-bb23-aa086e4204ed" providerId="ADAL" clId="{6E93803D-331E-4F17-802A-8C945DB6030D}" dt="2025-01-22T17:34:49.045" v="3627" actId="26606"/>
          <ac:spMkLst>
            <pc:docMk/>
            <pc:sldMk cId="2601819508" sldId="312"/>
            <ac:spMk id="27" creationId="{898BBF41-3A8B-4D21-825F-F6389C39A45B}"/>
          </ac:spMkLst>
        </pc:spChg>
        <pc:spChg chg="add del">
          <ac:chgData name="Mehdi Afiatpour" userId="0d916f10-5445-4adf-bb23-aa086e4204ed" providerId="ADAL" clId="{6E93803D-331E-4F17-802A-8C945DB6030D}" dt="2025-01-22T17:34:49.045" v="3627" actId="26606"/>
          <ac:spMkLst>
            <pc:docMk/>
            <pc:sldMk cId="2601819508" sldId="312"/>
            <ac:spMk id="29" creationId="{1F20EE99-8BBD-43AA-9079-14B8A33864A0}"/>
          </ac:spMkLst>
        </pc:spChg>
        <pc:spChg chg="del">
          <ac:chgData name="Mehdi Afiatpour" userId="0d916f10-5445-4adf-bb23-aa086e4204ed" providerId="ADAL" clId="{6E93803D-331E-4F17-802A-8C945DB6030D}" dt="2025-01-22T17:38:03.572" v="3648" actId="26606"/>
          <ac:spMkLst>
            <pc:docMk/>
            <pc:sldMk cId="2601819508" sldId="312"/>
            <ac:spMk id="34" creationId="{82184FF4-7029-4ED7-813A-192E60608764}"/>
          </ac:spMkLst>
        </pc:spChg>
        <pc:spChg chg="add del">
          <ac:chgData name="Mehdi Afiatpour" userId="0d916f10-5445-4adf-bb23-aa086e4204ed" providerId="ADAL" clId="{6E93803D-331E-4F17-802A-8C945DB6030D}" dt="2025-01-22T17:38:03.572" v="3648" actId="26606"/>
          <ac:spMkLst>
            <pc:docMk/>
            <pc:sldMk cId="2601819508" sldId="312"/>
            <ac:spMk id="36" creationId="{AAA7AB09-557C-41AD-9113-FF9F68FA1035}"/>
          </ac:spMkLst>
        </pc:spChg>
        <pc:spChg chg="del">
          <ac:chgData name="Mehdi Afiatpour" userId="0d916f10-5445-4adf-bb23-aa086e4204ed" providerId="ADAL" clId="{6E93803D-331E-4F17-802A-8C945DB6030D}" dt="2025-01-22T17:38:03.572" v="3648" actId="26606"/>
          <ac:spMkLst>
            <pc:docMk/>
            <pc:sldMk cId="2601819508" sldId="312"/>
            <ac:spMk id="38" creationId="{EF99ECAA-1F11-4937-BBA6-51935AB44C9D}"/>
          </ac:spMkLst>
        </pc:spChg>
        <pc:spChg chg="del">
          <ac:chgData name="Mehdi Afiatpour" userId="0d916f10-5445-4adf-bb23-aa086e4204ed" providerId="ADAL" clId="{6E93803D-331E-4F17-802A-8C945DB6030D}" dt="2025-01-22T17:38:03.572" v="3648" actId="26606"/>
          <ac:spMkLst>
            <pc:docMk/>
            <pc:sldMk cId="2601819508" sldId="312"/>
            <ac:spMk id="46" creationId="{1DB043B4-68C6-45B9-82AC-A5800EADB8DB}"/>
          </ac:spMkLst>
        </pc:spChg>
        <pc:spChg chg="add del">
          <ac:chgData name="Mehdi Afiatpour" userId="0d916f10-5445-4adf-bb23-aa086e4204ed" providerId="ADAL" clId="{6E93803D-331E-4F17-802A-8C945DB6030D}" dt="2025-01-22T17:38:03.572" v="3648" actId="26606"/>
          <ac:spMkLst>
            <pc:docMk/>
            <pc:sldMk cId="2601819508" sldId="312"/>
            <ac:spMk id="48" creationId="{6889B0FD-7146-4904-B8A3-CE719EC70CA2}"/>
          </ac:spMkLst>
        </pc:spChg>
        <pc:spChg chg="add del">
          <ac:chgData name="Mehdi Afiatpour" userId="0d916f10-5445-4adf-bb23-aa086e4204ed" providerId="ADAL" clId="{6E93803D-331E-4F17-802A-8C945DB6030D}" dt="2025-01-22T17:38:03.572" v="3648" actId="26606"/>
          <ac:spMkLst>
            <pc:docMk/>
            <pc:sldMk cId="2601819508" sldId="312"/>
            <ac:spMk id="50" creationId="{CFFFA143-C9DF-4F5A-BD0C-261EA83E4265}"/>
          </ac:spMkLst>
        </pc:spChg>
        <pc:spChg chg="add">
          <ac:chgData name="Mehdi Afiatpour" userId="0d916f10-5445-4adf-bb23-aa086e4204ed" providerId="ADAL" clId="{6E93803D-331E-4F17-802A-8C945DB6030D}" dt="2025-01-22T17:38:03.572" v="3648" actId="26606"/>
          <ac:spMkLst>
            <pc:docMk/>
            <pc:sldMk cId="2601819508" sldId="312"/>
            <ac:spMk id="55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38:03.572" v="3648" actId="26606"/>
          <ac:spMkLst>
            <pc:docMk/>
            <pc:sldMk cId="2601819508" sldId="312"/>
            <ac:spMk id="57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38:03.572" v="3648" actId="26606"/>
          <ac:spMkLst>
            <pc:docMk/>
            <pc:sldMk cId="2601819508" sldId="312"/>
            <ac:spMk id="67" creationId="{1DB043B4-68C6-45B9-82AC-A5800EADB8DB}"/>
          </ac:spMkLst>
        </pc:spChg>
        <pc:picChg chg="add mod">
          <ac:chgData name="Mehdi Afiatpour" userId="0d916f10-5445-4adf-bb23-aa086e4204ed" providerId="ADAL" clId="{6E93803D-331E-4F17-802A-8C945DB6030D}" dt="2025-01-22T17:30:02.358" v="3587" actId="26606"/>
          <ac:picMkLst>
            <pc:docMk/>
            <pc:sldMk cId="2601819508" sldId="312"/>
            <ac:picMk id="4" creationId="{66DD829C-97FA-FF9D-E585-AFA4C208B25F}"/>
          </ac:picMkLst>
        </pc:picChg>
        <pc:picChg chg="add mod">
          <ac:chgData name="Mehdi Afiatpour" userId="0d916f10-5445-4adf-bb23-aa086e4204ed" providerId="ADAL" clId="{6E93803D-331E-4F17-802A-8C945DB6030D}" dt="2025-01-22T17:30:02.358" v="3587" actId="26606"/>
          <ac:picMkLst>
            <pc:docMk/>
            <pc:sldMk cId="2601819508" sldId="312"/>
            <ac:picMk id="6" creationId="{94E2CF27-3DA4-0B59-D062-B8F5356EC1B7}"/>
          </ac:picMkLst>
        </pc:picChg>
        <pc:picChg chg="add mod">
          <ac:chgData name="Mehdi Afiatpour" userId="0d916f10-5445-4adf-bb23-aa086e4204ed" providerId="ADAL" clId="{6E93803D-331E-4F17-802A-8C945DB6030D}" dt="2025-01-22T17:30:02.358" v="3587" actId="26606"/>
          <ac:picMkLst>
            <pc:docMk/>
            <pc:sldMk cId="2601819508" sldId="312"/>
            <ac:picMk id="8" creationId="{7BCE7642-1181-B407-5722-7DF7C1115865}"/>
          </ac:picMkLst>
        </pc:picChg>
        <pc:picChg chg="add">
          <ac:chgData name="Mehdi Afiatpour" userId="0d916f10-5445-4adf-bb23-aa086e4204ed" providerId="ADAL" clId="{6E93803D-331E-4F17-802A-8C945DB6030D}" dt="2025-01-22T17:34:45.847" v="3626"/>
          <ac:picMkLst>
            <pc:docMk/>
            <pc:sldMk cId="2601819508" sldId="312"/>
            <ac:picMk id="9" creationId="{95F1FB09-04B3-A7AD-8C02-100C5A738893}"/>
          </ac:picMkLst>
        </pc:picChg>
      </pc:sldChg>
      <pc:sldChg chg="addSp delSp modSp add mod setBg">
        <pc:chgData name="Mehdi Afiatpour" userId="0d916f10-5445-4adf-bb23-aa086e4204ed" providerId="ADAL" clId="{6E93803D-331E-4F17-802A-8C945DB6030D}" dt="2025-01-22T17:43:36.983" v="3746"/>
        <pc:sldMkLst>
          <pc:docMk/>
          <pc:sldMk cId="2570449171" sldId="313"/>
        </pc:sldMkLst>
        <pc:spChg chg="mod">
          <ac:chgData name="Mehdi Afiatpour" userId="0d916f10-5445-4adf-bb23-aa086e4204ed" providerId="ADAL" clId="{6E93803D-331E-4F17-802A-8C945DB6030D}" dt="2025-01-22T17:43:36.983" v="3746"/>
          <ac:spMkLst>
            <pc:docMk/>
            <pc:sldMk cId="2570449171" sldId="313"/>
            <ac:spMk id="2" creationId="{E0D10704-32C4-0066-ADDA-5266B7BC8C80}"/>
          </ac:spMkLst>
        </pc:spChg>
        <pc:spChg chg="add del">
          <ac:chgData name="Mehdi Afiatpour" userId="0d916f10-5445-4adf-bb23-aa086e4204ed" providerId="ADAL" clId="{6E93803D-331E-4F17-802A-8C945DB6030D}" dt="2025-01-22T17:34:54.458" v="3629" actId="26606"/>
          <ac:spMkLst>
            <pc:docMk/>
            <pc:sldMk cId="2570449171" sldId="313"/>
            <ac:spMk id="15" creationId="{82184FF4-7029-4ED7-813A-192E60608764}"/>
          </ac:spMkLst>
        </pc:spChg>
        <pc:spChg chg="add del">
          <ac:chgData name="Mehdi Afiatpour" userId="0d916f10-5445-4adf-bb23-aa086e4204ed" providerId="ADAL" clId="{6E93803D-331E-4F17-802A-8C945DB6030D}" dt="2025-01-22T17:34:54.458" v="3629" actId="26606"/>
          <ac:spMkLst>
            <pc:docMk/>
            <pc:sldMk cId="2570449171" sldId="313"/>
            <ac:spMk id="17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2T17:34:54.458" v="3629" actId="26606"/>
          <ac:spMkLst>
            <pc:docMk/>
            <pc:sldMk cId="2570449171" sldId="313"/>
            <ac:spMk id="19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2T17:34:54.458" v="3629" actId="26606"/>
          <ac:spMkLst>
            <pc:docMk/>
            <pc:sldMk cId="2570449171" sldId="313"/>
            <ac:spMk id="27" creationId="{1DB043B4-68C6-45B9-82AC-A5800EADB8DB}"/>
          </ac:spMkLst>
        </pc:spChg>
        <pc:spChg chg="add del">
          <ac:chgData name="Mehdi Afiatpour" userId="0d916f10-5445-4adf-bb23-aa086e4204ed" providerId="ADAL" clId="{6E93803D-331E-4F17-802A-8C945DB6030D}" dt="2025-01-22T17:38:10.015" v="3649" actId="26606"/>
          <ac:spMkLst>
            <pc:docMk/>
            <pc:sldMk cId="2570449171" sldId="313"/>
            <ac:spMk id="32" creationId="{82184FF4-7029-4ED7-813A-192E60608764}"/>
          </ac:spMkLst>
        </pc:spChg>
        <pc:spChg chg="add del">
          <ac:chgData name="Mehdi Afiatpour" userId="0d916f10-5445-4adf-bb23-aa086e4204ed" providerId="ADAL" clId="{6E93803D-331E-4F17-802A-8C945DB6030D}" dt="2025-01-22T17:38:10.015" v="3649" actId="26606"/>
          <ac:spMkLst>
            <pc:docMk/>
            <pc:sldMk cId="2570449171" sldId="313"/>
            <ac:spMk id="34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2T17:38:10.015" v="3649" actId="26606"/>
          <ac:spMkLst>
            <pc:docMk/>
            <pc:sldMk cId="2570449171" sldId="313"/>
            <ac:spMk id="36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2T17:38:10.015" v="3649" actId="26606"/>
          <ac:spMkLst>
            <pc:docMk/>
            <pc:sldMk cId="2570449171" sldId="313"/>
            <ac:spMk id="44" creationId="{1DB043B4-68C6-45B9-82AC-A5800EADB8DB}"/>
          </ac:spMkLst>
        </pc:spChg>
        <pc:spChg chg="add">
          <ac:chgData name="Mehdi Afiatpour" userId="0d916f10-5445-4adf-bb23-aa086e4204ed" providerId="ADAL" clId="{6E93803D-331E-4F17-802A-8C945DB6030D}" dt="2025-01-22T17:38:10.015" v="3649" actId="26606"/>
          <ac:spMkLst>
            <pc:docMk/>
            <pc:sldMk cId="2570449171" sldId="313"/>
            <ac:spMk id="49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38:10.015" v="3649" actId="26606"/>
          <ac:spMkLst>
            <pc:docMk/>
            <pc:sldMk cId="2570449171" sldId="313"/>
            <ac:spMk id="51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38:10.015" v="3649" actId="26606"/>
          <ac:spMkLst>
            <pc:docMk/>
            <pc:sldMk cId="2570449171" sldId="313"/>
            <ac:spMk id="53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38:10.015" v="3649" actId="26606"/>
          <ac:spMkLst>
            <pc:docMk/>
            <pc:sldMk cId="2570449171" sldId="313"/>
            <ac:spMk id="61" creationId="{3040373B-F195-4965-BFC3-8E75CF006E55}"/>
          </ac:spMkLst>
        </pc:spChg>
        <pc:spChg chg="add">
          <ac:chgData name="Mehdi Afiatpour" userId="0d916f10-5445-4adf-bb23-aa086e4204ed" providerId="ADAL" clId="{6E93803D-331E-4F17-802A-8C945DB6030D}" dt="2025-01-22T17:38:10.015" v="3649" actId="26606"/>
          <ac:spMkLst>
            <pc:docMk/>
            <pc:sldMk cId="2570449171" sldId="313"/>
            <ac:spMk id="63" creationId="{71902E5D-585B-473E-876E-DFC6D76ABE24}"/>
          </ac:spMkLst>
        </pc:spChg>
        <pc:grpChg chg="add">
          <ac:chgData name="Mehdi Afiatpour" userId="0d916f10-5445-4adf-bb23-aa086e4204ed" providerId="ADAL" clId="{6E93803D-331E-4F17-802A-8C945DB6030D}" dt="2025-01-22T17:30:32.965" v="3592" actId="26606"/>
          <ac:grpSpMkLst>
            <pc:docMk/>
            <pc:sldMk cId="2570449171" sldId="313"/>
            <ac:grpSpMk id="21" creationId="{79DE9FAB-6BBA-4CFE-B67D-77B47F01ECA4}"/>
          </ac:grpSpMkLst>
        </pc:grpChg>
        <pc:picChg chg="add mod">
          <ac:chgData name="Mehdi Afiatpour" userId="0d916f10-5445-4adf-bb23-aa086e4204ed" providerId="ADAL" clId="{6E93803D-331E-4F17-802A-8C945DB6030D}" dt="2025-01-22T17:30:32.965" v="3592" actId="26606"/>
          <ac:picMkLst>
            <pc:docMk/>
            <pc:sldMk cId="2570449171" sldId="313"/>
            <ac:picMk id="4" creationId="{5E59C976-0F8A-0232-44CD-CF89188E0A4E}"/>
          </ac:picMkLst>
        </pc:picChg>
        <pc:picChg chg="add mod">
          <ac:chgData name="Mehdi Afiatpour" userId="0d916f10-5445-4adf-bb23-aa086e4204ed" providerId="ADAL" clId="{6E93803D-331E-4F17-802A-8C945DB6030D}" dt="2025-01-22T17:30:32.965" v="3592" actId="26606"/>
          <ac:picMkLst>
            <pc:docMk/>
            <pc:sldMk cId="2570449171" sldId="313"/>
            <ac:picMk id="6" creationId="{9001EECE-FEB6-8A50-FA2C-9715B0BC4FDB}"/>
          </ac:picMkLst>
        </pc:picChg>
        <pc:picChg chg="add mod ord">
          <ac:chgData name="Mehdi Afiatpour" userId="0d916f10-5445-4adf-bb23-aa086e4204ed" providerId="ADAL" clId="{6E93803D-331E-4F17-802A-8C945DB6030D}" dt="2025-01-22T17:34:54.458" v="3629" actId="26606"/>
          <ac:picMkLst>
            <pc:docMk/>
            <pc:sldMk cId="2570449171" sldId="313"/>
            <ac:picMk id="8" creationId="{9B9D6693-1DEC-F517-C097-B804FD40EEFD}"/>
          </ac:picMkLst>
        </pc:picChg>
        <pc:picChg chg="add del mod ord">
          <ac:chgData name="Mehdi Afiatpour" userId="0d916f10-5445-4adf-bb23-aa086e4204ed" providerId="ADAL" clId="{6E93803D-331E-4F17-802A-8C945DB6030D}" dt="2025-01-22T17:34:52.919" v="3628" actId="478"/>
          <ac:picMkLst>
            <pc:docMk/>
            <pc:sldMk cId="2570449171" sldId="313"/>
            <ac:picMk id="10" creationId="{2E5CE1C1-004D-14C5-AE7E-04A686DB5F0D}"/>
          </ac:picMkLst>
        </pc:picChg>
      </pc:sldChg>
      <pc:sldChg chg="addSp delSp modSp add mod setBg delDesignElem">
        <pc:chgData name="Mehdi Afiatpour" userId="0d916f10-5445-4adf-bb23-aa086e4204ed" providerId="ADAL" clId="{6E93803D-331E-4F17-802A-8C945DB6030D}" dt="2025-01-22T17:46:14.489" v="3772" actId="26606"/>
        <pc:sldMkLst>
          <pc:docMk/>
          <pc:sldMk cId="691763431" sldId="314"/>
        </pc:sldMkLst>
        <pc:spChg chg="mod">
          <ac:chgData name="Mehdi Afiatpour" userId="0d916f10-5445-4adf-bb23-aa086e4204ed" providerId="ADAL" clId="{6E93803D-331E-4F17-802A-8C945DB6030D}" dt="2025-01-22T17:44:04.585" v="3760" actId="20577"/>
          <ac:spMkLst>
            <pc:docMk/>
            <pc:sldMk cId="691763431" sldId="314"/>
            <ac:spMk id="2" creationId="{E3995263-E323-4E24-C322-F66CB687D9F4}"/>
          </ac:spMkLst>
        </pc:spChg>
        <pc:spChg chg="add">
          <ac:chgData name="Mehdi Afiatpour" userId="0d916f10-5445-4adf-bb23-aa086e4204ed" providerId="ADAL" clId="{6E93803D-331E-4F17-802A-8C945DB6030D}" dt="2025-01-22T17:46:14.489" v="3772" actId="26606"/>
          <ac:spMkLst>
            <pc:docMk/>
            <pc:sldMk cId="691763431" sldId="314"/>
            <ac:spMk id="19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46:14.489" v="3772" actId="26606"/>
          <ac:spMkLst>
            <pc:docMk/>
            <pc:sldMk cId="691763431" sldId="314"/>
            <ac:spMk id="21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46:14.489" v="3772" actId="26606"/>
          <ac:spMkLst>
            <pc:docMk/>
            <pc:sldMk cId="691763431" sldId="314"/>
            <ac:spMk id="23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46:14.489" v="3772" actId="26606"/>
          <ac:spMkLst>
            <pc:docMk/>
            <pc:sldMk cId="691763431" sldId="314"/>
            <ac:spMk id="31" creationId="{1DB043B4-68C6-45B9-82AC-A5800EADB8DB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691763431" sldId="314"/>
            <ac:spMk id="93" creationId="{96D450ED-AA26-2BD9-6C8A-D0754EA40E08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691763431" sldId="314"/>
            <ac:spMk id="94" creationId="{9B1B49E3-E16A-9BD6-E37C-512AC9A382E7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691763431" sldId="314"/>
            <ac:spMk id="95" creationId="{1DE62614-5E21-1AFA-FE5A-5FEE0EE12A29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691763431" sldId="314"/>
            <ac:spMk id="97" creationId="{310D9F33-C4BA-9AE7-BA7D-272322E175B0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691763431" sldId="314"/>
            <ac:spMk id="98" creationId="{EC6E25E2-C929-7CAD-8AFC-CB7DD9CF298E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691763431" sldId="314"/>
            <ac:spMk id="99" creationId="{C9DCE321-ECE5-E514-331C-B5B33314DFF7}"/>
          </ac:spMkLst>
        </pc:spChg>
        <pc:grpChg chg="add">
          <ac:chgData name="Mehdi Afiatpour" userId="0d916f10-5445-4adf-bb23-aa086e4204ed" providerId="ADAL" clId="{6E93803D-331E-4F17-802A-8C945DB6030D}" dt="2025-01-22T17:46:14.489" v="3772" actId="26606"/>
          <ac:grpSpMkLst>
            <pc:docMk/>
            <pc:sldMk cId="691763431" sldId="314"/>
            <ac:grpSpMk id="25" creationId="{79DE9FAB-6BBA-4CFE-B67D-77B47F01ECA4}"/>
          </ac:grpSpMkLst>
        </pc:grpChg>
        <pc:grpChg chg="del">
          <ac:chgData name="Mehdi Afiatpour" userId="0d916f10-5445-4adf-bb23-aa086e4204ed" providerId="ADAL" clId="{6E93803D-331E-4F17-802A-8C945DB6030D}" dt="2025-01-22T17:42:11.442" v="3706"/>
          <ac:grpSpMkLst>
            <pc:docMk/>
            <pc:sldMk cId="691763431" sldId="314"/>
            <ac:grpSpMk id="96" creationId="{42FF2921-7152-D212-0EBF-552785AD3635}"/>
          </ac:grpSpMkLst>
        </pc:grpChg>
        <pc:picChg chg="del">
          <ac:chgData name="Mehdi Afiatpour" userId="0d916f10-5445-4adf-bb23-aa086e4204ed" providerId="ADAL" clId="{6E93803D-331E-4F17-802A-8C945DB6030D}" dt="2025-01-22T17:45:42.713" v="3767" actId="478"/>
          <ac:picMkLst>
            <pc:docMk/>
            <pc:sldMk cId="691763431" sldId="314"/>
            <ac:picMk id="4" creationId="{72773DDD-B6B8-8496-2BAF-31B35B752F3E}"/>
          </ac:picMkLst>
        </pc:picChg>
        <pc:picChg chg="add mod ord">
          <ac:chgData name="Mehdi Afiatpour" userId="0d916f10-5445-4adf-bb23-aa086e4204ed" providerId="ADAL" clId="{6E93803D-331E-4F17-802A-8C945DB6030D}" dt="2025-01-22T17:46:14.489" v="3772" actId="26606"/>
          <ac:picMkLst>
            <pc:docMk/>
            <pc:sldMk cId="691763431" sldId="314"/>
            <ac:picMk id="5" creationId="{CAF75CEB-2B3F-1674-7067-EC0E98E5EF63}"/>
          </ac:picMkLst>
        </pc:picChg>
        <pc:picChg chg="del mod">
          <ac:chgData name="Mehdi Afiatpour" userId="0d916f10-5445-4adf-bb23-aa086e4204ed" providerId="ADAL" clId="{6E93803D-331E-4F17-802A-8C945DB6030D}" dt="2025-01-22T17:45:42.713" v="3767" actId="478"/>
          <ac:picMkLst>
            <pc:docMk/>
            <pc:sldMk cId="691763431" sldId="314"/>
            <ac:picMk id="6" creationId="{F585AE11-76DC-39F9-4BAB-2E1876C8952F}"/>
          </ac:picMkLst>
        </pc:picChg>
        <pc:picChg chg="del">
          <ac:chgData name="Mehdi Afiatpour" userId="0d916f10-5445-4adf-bb23-aa086e4204ed" providerId="ADAL" clId="{6E93803D-331E-4F17-802A-8C945DB6030D}" dt="2025-01-22T17:45:42.713" v="3767" actId="478"/>
          <ac:picMkLst>
            <pc:docMk/>
            <pc:sldMk cId="691763431" sldId="314"/>
            <ac:picMk id="8" creationId="{1351C009-7425-95A2-62D7-2736F9FA411B}"/>
          </ac:picMkLst>
        </pc:picChg>
        <pc:picChg chg="del">
          <ac:chgData name="Mehdi Afiatpour" userId="0d916f10-5445-4adf-bb23-aa086e4204ed" providerId="ADAL" clId="{6E93803D-331E-4F17-802A-8C945DB6030D}" dt="2025-01-22T17:45:42.713" v="3767" actId="478"/>
          <ac:picMkLst>
            <pc:docMk/>
            <pc:sldMk cId="691763431" sldId="314"/>
            <ac:picMk id="9" creationId="{F1E8BD7B-AF6F-EFD9-472B-D9F4E0D695A8}"/>
          </ac:picMkLst>
        </pc:picChg>
        <pc:picChg chg="add mod">
          <ac:chgData name="Mehdi Afiatpour" userId="0d916f10-5445-4adf-bb23-aa086e4204ed" providerId="ADAL" clId="{6E93803D-331E-4F17-802A-8C945DB6030D}" dt="2025-01-22T17:46:14.489" v="3772" actId="26606"/>
          <ac:picMkLst>
            <pc:docMk/>
            <pc:sldMk cId="691763431" sldId="314"/>
            <ac:picMk id="10" creationId="{3CD7B312-B0D7-2BED-4B60-B8C197F49831}"/>
          </ac:picMkLst>
        </pc:picChg>
        <pc:picChg chg="add mod">
          <ac:chgData name="Mehdi Afiatpour" userId="0d916f10-5445-4adf-bb23-aa086e4204ed" providerId="ADAL" clId="{6E93803D-331E-4F17-802A-8C945DB6030D}" dt="2025-01-22T17:46:14.489" v="3772" actId="26606"/>
          <ac:picMkLst>
            <pc:docMk/>
            <pc:sldMk cId="691763431" sldId="314"/>
            <ac:picMk id="12" creationId="{BA759211-5ABE-223A-3045-6FFF6A8C4754}"/>
          </ac:picMkLst>
        </pc:picChg>
        <pc:picChg chg="add mod">
          <ac:chgData name="Mehdi Afiatpour" userId="0d916f10-5445-4adf-bb23-aa086e4204ed" providerId="ADAL" clId="{6E93803D-331E-4F17-802A-8C945DB6030D}" dt="2025-01-22T17:46:14.489" v="3772" actId="26606"/>
          <ac:picMkLst>
            <pc:docMk/>
            <pc:sldMk cId="691763431" sldId="314"/>
            <ac:picMk id="14" creationId="{5B9BFEAC-26E5-B0E4-7386-170D334570F3}"/>
          </ac:picMkLst>
        </pc:picChg>
      </pc:sldChg>
      <pc:sldChg chg="addSp delSp modSp add del mod setBg delDesignElem">
        <pc:chgData name="Mehdi Afiatpour" userId="0d916f10-5445-4adf-bb23-aa086e4204ed" providerId="ADAL" clId="{6E93803D-331E-4F17-802A-8C945DB6030D}" dt="2025-01-22T17:33:09.403" v="3607"/>
        <pc:sldMkLst>
          <pc:docMk/>
          <pc:sldMk cId="3179724188" sldId="314"/>
        </pc:sldMkLst>
        <pc:spChg chg="add del">
          <ac:chgData name="Mehdi Afiatpour" userId="0d916f10-5445-4adf-bb23-aa086e4204ed" providerId="ADAL" clId="{6E93803D-331E-4F17-802A-8C945DB6030D}" dt="2025-01-22T17:33:09.403" v="3607"/>
          <ac:spMkLst>
            <pc:docMk/>
            <pc:sldMk cId="3179724188" sldId="314"/>
            <ac:spMk id="51" creationId="{76456A14-33BC-D377-482C-C5DA4EB7195B}"/>
          </ac:spMkLst>
        </pc:spChg>
        <pc:spChg chg="add del">
          <ac:chgData name="Mehdi Afiatpour" userId="0d916f10-5445-4adf-bb23-aa086e4204ed" providerId="ADAL" clId="{6E93803D-331E-4F17-802A-8C945DB6030D}" dt="2025-01-22T17:33:09.403" v="3607"/>
          <ac:spMkLst>
            <pc:docMk/>
            <pc:sldMk cId="3179724188" sldId="314"/>
            <ac:spMk id="53" creationId="{E37AC495-1953-1AE0-AAF0-783C49694D70}"/>
          </ac:spMkLst>
        </pc:spChg>
        <pc:spChg chg="add del">
          <ac:chgData name="Mehdi Afiatpour" userId="0d916f10-5445-4adf-bb23-aa086e4204ed" providerId="ADAL" clId="{6E93803D-331E-4F17-802A-8C945DB6030D}" dt="2025-01-22T17:33:09.403" v="3607"/>
          <ac:spMkLst>
            <pc:docMk/>
            <pc:sldMk cId="3179724188" sldId="314"/>
            <ac:spMk id="55" creationId="{4BEED2C5-1EBF-C939-29D6-32AFC44012D3}"/>
          </ac:spMkLst>
        </pc:spChg>
        <pc:spChg chg="add del">
          <ac:chgData name="Mehdi Afiatpour" userId="0d916f10-5445-4adf-bb23-aa086e4204ed" providerId="ADAL" clId="{6E93803D-331E-4F17-802A-8C945DB6030D}" dt="2025-01-22T17:33:09.403" v="3607"/>
          <ac:spMkLst>
            <pc:docMk/>
            <pc:sldMk cId="3179724188" sldId="314"/>
            <ac:spMk id="63" creationId="{B6953B18-C021-B71A-71AA-B27430097F1A}"/>
          </ac:spMkLst>
        </pc:spChg>
        <pc:spChg chg="add del">
          <ac:chgData name="Mehdi Afiatpour" userId="0d916f10-5445-4adf-bb23-aa086e4204ed" providerId="ADAL" clId="{6E93803D-331E-4F17-802A-8C945DB6030D}" dt="2025-01-22T17:33:09.403" v="3607"/>
          <ac:spMkLst>
            <pc:docMk/>
            <pc:sldMk cId="3179724188" sldId="314"/>
            <ac:spMk id="65" creationId="{B7D28FF2-1B12-C693-5828-C235D5A450DB}"/>
          </ac:spMkLst>
        </pc:spChg>
        <pc:spChg chg="add del">
          <ac:chgData name="Mehdi Afiatpour" userId="0d916f10-5445-4adf-bb23-aa086e4204ed" providerId="ADAL" clId="{6E93803D-331E-4F17-802A-8C945DB6030D}" dt="2025-01-22T17:33:09.403" v="3607"/>
          <ac:spMkLst>
            <pc:docMk/>
            <pc:sldMk cId="3179724188" sldId="314"/>
            <ac:spMk id="67" creationId="{72ABB75A-93E2-99B2-7507-3E5AE33300EE}"/>
          </ac:spMkLst>
        </pc:spChg>
        <pc:grpChg chg="add del">
          <ac:chgData name="Mehdi Afiatpour" userId="0d916f10-5445-4adf-bb23-aa086e4204ed" providerId="ADAL" clId="{6E93803D-331E-4F17-802A-8C945DB6030D}" dt="2025-01-22T17:33:09.403" v="3607"/>
          <ac:grpSpMkLst>
            <pc:docMk/>
            <pc:sldMk cId="3179724188" sldId="314"/>
            <ac:grpSpMk id="57" creationId="{235D5217-46B2-79A0-8008-0082AF3F6FA0}"/>
          </ac:grpSpMkLst>
        </pc:grpChg>
        <pc:picChg chg="add del mod">
          <ac:chgData name="Mehdi Afiatpour" userId="0d916f10-5445-4adf-bb23-aa086e4204ed" providerId="ADAL" clId="{6E93803D-331E-4F17-802A-8C945DB6030D}" dt="2025-01-22T17:33:09.095" v="3606" actId="1076"/>
          <ac:picMkLst>
            <pc:docMk/>
            <pc:sldMk cId="3179724188" sldId="314"/>
            <ac:picMk id="4" creationId="{EB607B54-3241-0046-62A8-4954672783D7}"/>
          </ac:picMkLst>
        </pc:picChg>
        <pc:picChg chg="add del mod">
          <ac:chgData name="Mehdi Afiatpour" userId="0d916f10-5445-4adf-bb23-aa086e4204ed" providerId="ADAL" clId="{6E93803D-331E-4F17-802A-8C945DB6030D}" dt="2025-01-22T17:33:09.095" v="3606" actId="1076"/>
          <ac:picMkLst>
            <pc:docMk/>
            <pc:sldMk cId="3179724188" sldId="314"/>
            <ac:picMk id="6" creationId="{CDB71B56-2FD5-AC47-8A34-B142BDCEF66C}"/>
          </ac:picMkLst>
        </pc:picChg>
        <pc:picChg chg="add del">
          <ac:chgData name="Mehdi Afiatpour" userId="0d916f10-5445-4adf-bb23-aa086e4204ed" providerId="ADAL" clId="{6E93803D-331E-4F17-802A-8C945DB6030D}" dt="2025-01-22T17:33:08.772" v="3605" actId="478"/>
          <ac:picMkLst>
            <pc:docMk/>
            <pc:sldMk cId="3179724188" sldId="314"/>
            <ac:picMk id="8" creationId="{F58A3453-E6DF-E410-08E3-4DB822D5A9F6}"/>
          </ac:picMkLst>
        </pc:picChg>
        <pc:picChg chg="add del">
          <ac:chgData name="Mehdi Afiatpour" userId="0d916f10-5445-4adf-bb23-aa086e4204ed" providerId="ADAL" clId="{6E93803D-331E-4F17-802A-8C945DB6030D}" dt="2025-01-22T17:33:08.772" v="3605" actId="478"/>
          <ac:picMkLst>
            <pc:docMk/>
            <pc:sldMk cId="3179724188" sldId="314"/>
            <ac:picMk id="9" creationId="{A8536F7C-E2CC-31BF-275E-F04E14F4160F}"/>
          </ac:picMkLst>
        </pc:picChg>
      </pc:sldChg>
      <pc:sldChg chg="addSp delSp modSp add mod setBg delDesignElem">
        <pc:chgData name="Mehdi Afiatpour" userId="0d916f10-5445-4adf-bb23-aa086e4204ed" providerId="ADAL" clId="{6E93803D-331E-4F17-802A-8C945DB6030D}" dt="2025-01-22T17:46:56.748" v="3779" actId="26606"/>
        <pc:sldMkLst>
          <pc:docMk/>
          <pc:sldMk cId="1551493794" sldId="315"/>
        </pc:sldMkLst>
        <pc:spChg chg="mod">
          <ac:chgData name="Mehdi Afiatpour" userId="0d916f10-5445-4adf-bb23-aa086e4204ed" providerId="ADAL" clId="{6E93803D-331E-4F17-802A-8C945DB6030D}" dt="2025-01-22T17:44:26.291" v="3761"/>
          <ac:spMkLst>
            <pc:docMk/>
            <pc:sldMk cId="1551493794" sldId="315"/>
            <ac:spMk id="2" creationId="{75F3B661-2253-36DC-58A2-E93095AA0D4D}"/>
          </ac:spMkLst>
        </pc:spChg>
        <pc:spChg chg="add">
          <ac:chgData name="Mehdi Afiatpour" userId="0d916f10-5445-4adf-bb23-aa086e4204ed" providerId="ADAL" clId="{6E93803D-331E-4F17-802A-8C945DB6030D}" dt="2025-01-22T17:46:56.748" v="3779" actId="26606"/>
          <ac:spMkLst>
            <pc:docMk/>
            <pc:sldMk cId="1551493794" sldId="315"/>
            <ac:spMk id="17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46:56.748" v="3779" actId="26606"/>
          <ac:spMkLst>
            <pc:docMk/>
            <pc:sldMk cId="1551493794" sldId="315"/>
            <ac:spMk id="19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46:56.748" v="3779" actId="26606"/>
          <ac:spMkLst>
            <pc:docMk/>
            <pc:sldMk cId="1551493794" sldId="315"/>
            <ac:spMk id="21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46:56.748" v="3779" actId="26606"/>
          <ac:spMkLst>
            <pc:docMk/>
            <pc:sldMk cId="1551493794" sldId="315"/>
            <ac:spMk id="29" creationId="{1DB043B4-68C6-45B9-82AC-A5800EADB8DB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1551493794" sldId="315"/>
            <ac:spMk id="70" creationId="{F60DFCA7-CFE5-35C2-4BC8-D5E19B6829E8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1551493794" sldId="315"/>
            <ac:spMk id="72" creationId="{5AA94F81-1676-8569-D872-429EE35BF0D8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1551493794" sldId="315"/>
            <ac:spMk id="74" creationId="{19657A58-A775-9573-1FF0-4F6464D10AEA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1551493794" sldId="315"/>
            <ac:spMk id="82" creationId="{029CF9AA-7DDF-6E3F-C4E0-6F1D0A4F6976}"/>
          </ac:spMkLst>
        </pc:spChg>
        <pc:grpChg chg="add">
          <ac:chgData name="Mehdi Afiatpour" userId="0d916f10-5445-4adf-bb23-aa086e4204ed" providerId="ADAL" clId="{6E93803D-331E-4F17-802A-8C945DB6030D}" dt="2025-01-22T17:46:56.748" v="3779" actId="26606"/>
          <ac:grpSpMkLst>
            <pc:docMk/>
            <pc:sldMk cId="1551493794" sldId="315"/>
            <ac:grpSpMk id="23" creationId="{79DE9FAB-6BBA-4CFE-B67D-77B47F01ECA4}"/>
          </ac:grpSpMkLst>
        </pc:grpChg>
        <pc:grpChg chg="del">
          <ac:chgData name="Mehdi Afiatpour" userId="0d916f10-5445-4adf-bb23-aa086e4204ed" providerId="ADAL" clId="{6E93803D-331E-4F17-802A-8C945DB6030D}" dt="2025-01-22T17:42:11.442" v="3706"/>
          <ac:grpSpMkLst>
            <pc:docMk/>
            <pc:sldMk cId="1551493794" sldId="315"/>
            <ac:grpSpMk id="76" creationId="{FDAA4441-9D8C-C66A-0E4F-99EE59526F39}"/>
          </ac:grpSpMkLst>
        </pc:grpChg>
        <pc:picChg chg="add mod ord">
          <ac:chgData name="Mehdi Afiatpour" userId="0d916f10-5445-4adf-bb23-aa086e4204ed" providerId="ADAL" clId="{6E93803D-331E-4F17-802A-8C945DB6030D}" dt="2025-01-22T17:46:56.748" v="3779" actId="26606"/>
          <ac:picMkLst>
            <pc:docMk/>
            <pc:sldMk cId="1551493794" sldId="315"/>
            <ac:picMk id="4" creationId="{03754F55-FE8A-2964-2E53-517D4B391762}"/>
          </ac:picMkLst>
        </pc:picChg>
        <pc:picChg chg="del mod">
          <ac:chgData name="Mehdi Afiatpour" userId="0d916f10-5445-4adf-bb23-aa086e4204ed" providerId="ADAL" clId="{6E93803D-331E-4F17-802A-8C945DB6030D}" dt="2025-01-22T17:46:21.978" v="3774" actId="478"/>
          <ac:picMkLst>
            <pc:docMk/>
            <pc:sldMk cId="1551493794" sldId="315"/>
            <ac:picMk id="5" creationId="{AF40955D-C120-5D75-ED7B-EA4CE4FBD160}"/>
          </ac:picMkLst>
        </pc:picChg>
        <pc:picChg chg="add mod ord">
          <ac:chgData name="Mehdi Afiatpour" userId="0d916f10-5445-4adf-bb23-aa086e4204ed" providerId="ADAL" clId="{6E93803D-331E-4F17-802A-8C945DB6030D}" dt="2025-01-22T17:46:56.748" v="3779" actId="26606"/>
          <ac:picMkLst>
            <pc:docMk/>
            <pc:sldMk cId="1551493794" sldId="315"/>
            <ac:picMk id="7" creationId="{E2E56228-92F6-E701-434C-72A7B744AC95}"/>
          </ac:picMkLst>
        </pc:picChg>
        <pc:picChg chg="del mod">
          <ac:chgData name="Mehdi Afiatpour" userId="0d916f10-5445-4adf-bb23-aa086e4204ed" providerId="ADAL" clId="{6E93803D-331E-4F17-802A-8C945DB6030D}" dt="2025-01-22T17:46:21.978" v="3774" actId="478"/>
          <ac:picMkLst>
            <pc:docMk/>
            <pc:sldMk cId="1551493794" sldId="315"/>
            <ac:picMk id="9" creationId="{AD82031D-6669-7CFE-870D-DBADF970B424}"/>
          </ac:picMkLst>
        </pc:picChg>
        <pc:picChg chg="add mod">
          <ac:chgData name="Mehdi Afiatpour" userId="0d916f10-5445-4adf-bb23-aa086e4204ed" providerId="ADAL" clId="{6E93803D-331E-4F17-802A-8C945DB6030D}" dt="2025-01-22T17:46:56.748" v="3779" actId="26606"/>
          <ac:picMkLst>
            <pc:docMk/>
            <pc:sldMk cId="1551493794" sldId="315"/>
            <ac:picMk id="10" creationId="{B6808914-6C57-7611-83D0-211DA9999614}"/>
          </ac:picMkLst>
        </pc:picChg>
        <pc:picChg chg="add mod">
          <ac:chgData name="Mehdi Afiatpour" userId="0d916f10-5445-4adf-bb23-aa086e4204ed" providerId="ADAL" clId="{6E93803D-331E-4F17-802A-8C945DB6030D}" dt="2025-01-22T17:46:56.748" v="3779" actId="26606"/>
          <ac:picMkLst>
            <pc:docMk/>
            <pc:sldMk cId="1551493794" sldId="315"/>
            <ac:picMk id="12" creationId="{2D406A4D-DDCC-0C5E-3B2A-7C04D6C78A27}"/>
          </ac:picMkLst>
        </pc:picChg>
        <pc:picChg chg="del mod">
          <ac:chgData name="Mehdi Afiatpour" userId="0d916f10-5445-4adf-bb23-aa086e4204ed" providerId="ADAL" clId="{6E93803D-331E-4F17-802A-8C945DB6030D}" dt="2025-01-22T17:46:21.978" v="3774" actId="478"/>
          <ac:picMkLst>
            <pc:docMk/>
            <pc:sldMk cId="1551493794" sldId="315"/>
            <ac:picMk id="14" creationId="{19010C82-F279-E6F8-B872-EED29FED9A12}"/>
          </ac:picMkLst>
        </pc:picChg>
        <pc:picChg chg="del">
          <ac:chgData name="Mehdi Afiatpour" userId="0d916f10-5445-4adf-bb23-aa086e4204ed" providerId="ADAL" clId="{6E93803D-331E-4F17-802A-8C945DB6030D}" dt="2025-01-22T17:46:21.978" v="3774" actId="478"/>
          <ac:picMkLst>
            <pc:docMk/>
            <pc:sldMk cId="1551493794" sldId="315"/>
            <ac:picMk id="15" creationId="{FA2DAB6E-1B91-86F8-F272-FFD744C3B572}"/>
          </ac:picMkLst>
        </pc:picChg>
      </pc:sldChg>
      <pc:sldChg chg="addSp delSp modSp add mod setBg delDesignElem">
        <pc:chgData name="Mehdi Afiatpour" userId="0d916f10-5445-4adf-bb23-aa086e4204ed" providerId="ADAL" clId="{6E93803D-331E-4F17-802A-8C945DB6030D}" dt="2025-01-22T17:47:33.454" v="3785" actId="26606"/>
        <pc:sldMkLst>
          <pc:docMk/>
          <pc:sldMk cId="2369332830" sldId="316"/>
        </pc:sldMkLst>
        <pc:spChg chg="mod">
          <ac:chgData name="Mehdi Afiatpour" userId="0d916f10-5445-4adf-bb23-aa086e4204ed" providerId="ADAL" clId="{6E93803D-331E-4F17-802A-8C945DB6030D}" dt="2025-01-22T17:44:30.256" v="3762"/>
          <ac:spMkLst>
            <pc:docMk/>
            <pc:sldMk cId="2369332830" sldId="316"/>
            <ac:spMk id="2" creationId="{6F2D9151-3C1E-8ABB-0801-0D0075B1477A}"/>
          </ac:spMkLst>
        </pc:spChg>
        <pc:spChg chg="add">
          <ac:chgData name="Mehdi Afiatpour" userId="0d916f10-5445-4adf-bb23-aa086e4204ed" providerId="ADAL" clId="{6E93803D-331E-4F17-802A-8C945DB6030D}" dt="2025-01-22T17:47:33.454" v="3785" actId="26606"/>
          <ac:spMkLst>
            <pc:docMk/>
            <pc:sldMk cId="2369332830" sldId="316"/>
            <ac:spMk id="19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47:33.454" v="3785" actId="26606"/>
          <ac:spMkLst>
            <pc:docMk/>
            <pc:sldMk cId="2369332830" sldId="316"/>
            <ac:spMk id="21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47:33.454" v="3785" actId="26606"/>
          <ac:spMkLst>
            <pc:docMk/>
            <pc:sldMk cId="2369332830" sldId="316"/>
            <ac:spMk id="23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47:33.454" v="3785" actId="26606"/>
          <ac:spMkLst>
            <pc:docMk/>
            <pc:sldMk cId="2369332830" sldId="316"/>
            <ac:spMk id="31" creationId="{1DB043B4-68C6-45B9-82AC-A5800EADB8DB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2369332830" sldId="316"/>
            <ac:spMk id="51" creationId="{B6CF77B4-19CF-25B0-5CD4-1821AAC58968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2369332830" sldId="316"/>
            <ac:spMk id="53" creationId="{1D42FE1E-C8B7-EC52-B882-6F826F491319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2369332830" sldId="316"/>
            <ac:spMk id="55" creationId="{42A82AE5-FF66-6320-000A-7064BFC3AC88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2369332830" sldId="316"/>
            <ac:spMk id="63" creationId="{6A734436-EBF2-D5B8-4653-676E7FC107E9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2369332830" sldId="316"/>
            <ac:spMk id="65" creationId="{2FD6A974-14CE-25FD-AA1A-A12E73075E47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2369332830" sldId="316"/>
            <ac:spMk id="67" creationId="{1A638A28-6AB0-2FCC-A15D-6463642F53C1}"/>
          </ac:spMkLst>
        </pc:spChg>
        <pc:grpChg chg="add">
          <ac:chgData name="Mehdi Afiatpour" userId="0d916f10-5445-4adf-bb23-aa086e4204ed" providerId="ADAL" clId="{6E93803D-331E-4F17-802A-8C945DB6030D}" dt="2025-01-22T17:47:33.454" v="3785" actId="26606"/>
          <ac:grpSpMkLst>
            <pc:docMk/>
            <pc:sldMk cId="2369332830" sldId="316"/>
            <ac:grpSpMk id="25" creationId="{79DE9FAB-6BBA-4CFE-B67D-77B47F01ECA4}"/>
          </ac:grpSpMkLst>
        </pc:grpChg>
        <pc:grpChg chg="del">
          <ac:chgData name="Mehdi Afiatpour" userId="0d916f10-5445-4adf-bb23-aa086e4204ed" providerId="ADAL" clId="{6E93803D-331E-4F17-802A-8C945DB6030D}" dt="2025-01-22T17:42:11.442" v="3706"/>
          <ac:grpSpMkLst>
            <pc:docMk/>
            <pc:sldMk cId="2369332830" sldId="316"/>
            <ac:grpSpMk id="57" creationId="{C92CC720-5C9D-A57B-4B8E-69F2F7E87046}"/>
          </ac:grpSpMkLst>
        </pc:grpChg>
        <pc:picChg chg="del">
          <ac:chgData name="Mehdi Afiatpour" userId="0d916f10-5445-4adf-bb23-aa086e4204ed" providerId="ADAL" clId="{6E93803D-331E-4F17-802A-8C945DB6030D}" dt="2025-01-22T17:47:07.352" v="3780" actId="478"/>
          <ac:picMkLst>
            <pc:docMk/>
            <pc:sldMk cId="2369332830" sldId="316"/>
            <ac:picMk id="4" creationId="{81E2E23B-0749-E2D2-0691-E9373FB5F055}"/>
          </ac:picMkLst>
        </pc:picChg>
        <pc:picChg chg="add mod">
          <ac:chgData name="Mehdi Afiatpour" userId="0d916f10-5445-4adf-bb23-aa086e4204ed" providerId="ADAL" clId="{6E93803D-331E-4F17-802A-8C945DB6030D}" dt="2025-01-22T17:47:33.454" v="3785" actId="26606"/>
          <ac:picMkLst>
            <pc:docMk/>
            <pc:sldMk cId="2369332830" sldId="316"/>
            <ac:picMk id="5" creationId="{CE3A6F3B-8D45-F3AA-6AF5-57FE2280A251}"/>
          </ac:picMkLst>
        </pc:picChg>
        <pc:picChg chg="del">
          <ac:chgData name="Mehdi Afiatpour" userId="0d916f10-5445-4adf-bb23-aa086e4204ed" providerId="ADAL" clId="{6E93803D-331E-4F17-802A-8C945DB6030D}" dt="2025-01-22T17:47:07.352" v="3780" actId="478"/>
          <ac:picMkLst>
            <pc:docMk/>
            <pc:sldMk cId="2369332830" sldId="316"/>
            <ac:picMk id="6" creationId="{061EDF51-9E65-668A-B11D-AFC42E7B0CFA}"/>
          </ac:picMkLst>
        </pc:picChg>
        <pc:picChg chg="del">
          <ac:chgData name="Mehdi Afiatpour" userId="0d916f10-5445-4adf-bb23-aa086e4204ed" providerId="ADAL" clId="{6E93803D-331E-4F17-802A-8C945DB6030D}" dt="2025-01-22T17:47:07.352" v="3780" actId="478"/>
          <ac:picMkLst>
            <pc:docMk/>
            <pc:sldMk cId="2369332830" sldId="316"/>
            <ac:picMk id="8" creationId="{16D9AD70-536B-7AC4-A60A-396842CE388B}"/>
          </ac:picMkLst>
        </pc:picChg>
        <pc:picChg chg="del">
          <ac:chgData name="Mehdi Afiatpour" userId="0d916f10-5445-4adf-bb23-aa086e4204ed" providerId="ADAL" clId="{6E93803D-331E-4F17-802A-8C945DB6030D}" dt="2025-01-22T17:47:07.352" v="3780" actId="478"/>
          <ac:picMkLst>
            <pc:docMk/>
            <pc:sldMk cId="2369332830" sldId="316"/>
            <ac:picMk id="9" creationId="{6E2D6118-FFAB-0227-D934-F1EF7D1F48F8}"/>
          </ac:picMkLst>
        </pc:picChg>
        <pc:picChg chg="add mod">
          <ac:chgData name="Mehdi Afiatpour" userId="0d916f10-5445-4adf-bb23-aa086e4204ed" providerId="ADAL" clId="{6E93803D-331E-4F17-802A-8C945DB6030D}" dt="2025-01-22T17:47:33.454" v="3785" actId="26606"/>
          <ac:picMkLst>
            <pc:docMk/>
            <pc:sldMk cId="2369332830" sldId="316"/>
            <ac:picMk id="10" creationId="{F0F649DB-CACD-C527-A204-9066AAF650E1}"/>
          </ac:picMkLst>
        </pc:picChg>
        <pc:picChg chg="add mod">
          <ac:chgData name="Mehdi Afiatpour" userId="0d916f10-5445-4adf-bb23-aa086e4204ed" providerId="ADAL" clId="{6E93803D-331E-4F17-802A-8C945DB6030D}" dt="2025-01-22T17:47:33.454" v="3785" actId="26606"/>
          <ac:picMkLst>
            <pc:docMk/>
            <pc:sldMk cId="2369332830" sldId="316"/>
            <ac:picMk id="12" creationId="{6028315E-6C56-EF01-E500-BBA3DCE993C9}"/>
          </ac:picMkLst>
        </pc:picChg>
        <pc:picChg chg="add mod">
          <ac:chgData name="Mehdi Afiatpour" userId="0d916f10-5445-4adf-bb23-aa086e4204ed" providerId="ADAL" clId="{6E93803D-331E-4F17-802A-8C945DB6030D}" dt="2025-01-22T17:47:33.454" v="3785" actId="26606"/>
          <ac:picMkLst>
            <pc:docMk/>
            <pc:sldMk cId="2369332830" sldId="316"/>
            <ac:picMk id="14" creationId="{2C11AB5E-BE71-D4A1-1452-E799C473E8B8}"/>
          </ac:picMkLst>
        </pc:picChg>
      </pc:sldChg>
      <pc:sldChg chg="addSp delSp modSp add mod setBg delDesignElem">
        <pc:chgData name="Mehdi Afiatpour" userId="0d916f10-5445-4adf-bb23-aa086e4204ed" providerId="ADAL" clId="{6E93803D-331E-4F17-802A-8C945DB6030D}" dt="2025-01-22T17:48:17.938" v="3791" actId="26606"/>
        <pc:sldMkLst>
          <pc:docMk/>
          <pc:sldMk cId="1064248547" sldId="317"/>
        </pc:sldMkLst>
        <pc:spChg chg="mod">
          <ac:chgData name="Mehdi Afiatpour" userId="0d916f10-5445-4adf-bb23-aa086e4204ed" providerId="ADAL" clId="{6E93803D-331E-4F17-802A-8C945DB6030D}" dt="2025-01-22T17:44:35.292" v="3763"/>
          <ac:spMkLst>
            <pc:docMk/>
            <pc:sldMk cId="1064248547" sldId="317"/>
            <ac:spMk id="2" creationId="{3CE20AF6-72A8-5AD4-9BB4-D487770D9E25}"/>
          </ac:spMkLst>
        </pc:spChg>
        <pc:spChg chg="add">
          <ac:chgData name="Mehdi Afiatpour" userId="0d916f10-5445-4adf-bb23-aa086e4204ed" providerId="ADAL" clId="{6E93803D-331E-4F17-802A-8C945DB6030D}" dt="2025-01-22T17:48:17.938" v="3791" actId="26606"/>
          <ac:spMkLst>
            <pc:docMk/>
            <pc:sldMk cId="1064248547" sldId="317"/>
            <ac:spMk id="19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48:17.938" v="3791" actId="26606"/>
          <ac:spMkLst>
            <pc:docMk/>
            <pc:sldMk cId="1064248547" sldId="317"/>
            <ac:spMk id="21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48:17.938" v="3791" actId="26606"/>
          <ac:spMkLst>
            <pc:docMk/>
            <pc:sldMk cId="1064248547" sldId="317"/>
            <ac:spMk id="23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48:17.938" v="3791" actId="26606"/>
          <ac:spMkLst>
            <pc:docMk/>
            <pc:sldMk cId="1064248547" sldId="317"/>
            <ac:spMk id="31" creationId="{1DB043B4-68C6-45B9-82AC-A5800EADB8DB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1064248547" sldId="317"/>
            <ac:spMk id="55" creationId="{66D17F35-DF29-89A7-68BB-F6279E83497F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1064248547" sldId="317"/>
            <ac:spMk id="57" creationId="{A44F633A-9AF2-CB98-C84E-ADE67BD2B84E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1064248547" sldId="317"/>
            <ac:spMk id="59" creationId="{D0770B7E-450C-B25A-ECA5-9C34B7204891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1064248547" sldId="317"/>
            <ac:spMk id="67" creationId="{D74FED57-625B-2FC4-9629-2BE6D0A0898B}"/>
          </ac:spMkLst>
        </pc:spChg>
        <pc:grpChg chg="add">
          <ac:chgData name="Mehdi Afiatpour" userId="0d916f10-5445-4adf-bb23-aa086e4204ed" providerId="ADAL" clId="{6E93803D-331E-4F17-802A-8C945DB6030D}" dt="2025-01-22T17:48:17.938" v="3791" actId="26606"/>
          <ac:grpSpMkLst>
            <pc:docMk/>
            <pc:sldMk cId="1064248547" sldId="317"/>
            <ac:grpSpMk id="25" creationId="{79DE9FAB-6BBA-4CFE-B67D-77B47F01ECA4}"/>
          </ac:grpSpMkLst>
        </pc:grpChg>
        <pc:grpChg chg="del">
          <ac:chgData name="Mehdi Afiatpour" userId="0d916f10-5445-4adf-bb23-aa086e4204ed" providerId="ADAL" clId="{6E93803D-331E-4F17-802A-8C945DB6030D}" dt="2025-01-22T17:42:11.442" v="3706"/>
          <ac:grpSpMkLst>
            <pc:docMk/>
            <pc:sldMk cId="1064248547" sldId="317"/>
            <ac:grpSpMk id="61" creationId="{D2EB4C07-CB85-8947-E90A-D074B90A2D54}"/>
          </ac:grpSpMkLst>
        </pc:grpChg>
        <pc:picChg chg="del">
          <ac:chgData name="Mehdi Afiatpour" userId="0d916f10-5445-4adf-bb23-aa086e4204ed" providerId="ADAL" clId="{6E93803D-331E-4F17-802A-8C945DB6030D}" dt="2025-01-22T17:47:39.283" v="3786" actId="478"/>
          <ac:picMkLst>
            <pc:docMk/>
            <pc:sldMk cId="1064248547" sldId="317"/>
            <ac:picMk id="4" creationId="{ED6C661A-A8CA-5260-1A29-1332A6A6C1E7}"/>
          </ac:picMkLst>
        </pc:picChg>
        <pc:picChg chg="add mod ord">
          <ac:chgData name="Mehdi Afiatpour" userId="0d916f10-5445-4adf-bb23-aa086e4204ed" providerId="ADAL" clId="{6E93803D-331E-4F17-802A-8C945DB6030D}" dt="2025-01-22T17:48:17.938" v="3791" actId="26606"/>
          <ac:picMkLst>
            <pc:docMk/>
            <pc:sldMk cId="1064248547" sldId="317"/>
            <ac:picMk id="5" creationId="{4BD1EB0B-BADF-2A21-EA53-B4C64EEB35BB}"/>
          </ac:picMkLst>
        </pc:picChg>
        <pc:picChg chg="del">
          <ac:chgData name="Mehdi Afiatpour" userId="0d916f10-5445-4adf-bb23-aa086e4204ed" providerId="ADAL" clId="{6E93803D-331E-4F17-802A-8C945DB6030D}" dt="2025-01-22T17:47:39.283" v="3786" actId="478"/>
          <ac:picMkLst>
            <pc:docMk/>
            <pc:sldMk cId="1064248547" sldId="317"/>
            <ac:picMk id="6" creationId="{04D8EB1F-68D9-D5D6-D03D-D425D1192175}"/>
          </ac:picMkLst>
        </pc:picChg>
        <pc:picChg chg="del">
          <ac:chgData name="Mehdi Afiatpour" userId="0d916f10-5445-4adf-bb23-aa086e4204ed" providerId="ADAL" clId="{6E93803D-331E-4F17-802A-8C945DB6030D}" dt="2025-01-22T17:47:39.283" v="3786" actId="478"/>
          <ac:picMkLst>
            <pc:docMk/>
            <pc:sldMk cId="1064248547" sldId="317"/>
            <ac:picMk id="8" creationId="{53659DAA-37F2-8470-38A4-904BF16F3BB6}"/>
          </ac:picMkLst>
        </pc:picChg>
        <pc:picChg chg="del">
          <ac:chgData name="Mehdi Afiatpour" userId="0d916f10-5445-4adf-bb23-aa086e4204ed" providerId="ADAL" clId="{6E93803D-331E-4F17-802A-8C945DB6030D}" dt="2025-01-22T17:47:39.283" v="3786" actId="478"/>
          <ac:picMkLst>
            <pc:docMk/>
            <pc:sldMk cId="1064248547" sldId="317"/>
            <ac:picMk id="9" creationId="{25CFE836-A1D3-2AA5-C06E-20B03C6B2BDE}"/>
          </ac:picMkLst>
        </pc:picChg>
        <pc:picChg chg="add mod">
          <ac:chgData name="Mehdi Afiatpour" userId="0d916f10-5445-4adf-bb23-aa086e4204ed" providerId="ADAL" clId="{6E93803D-331E-4F17-802A-8C945DB6030D}" dt="2025-01-22T17:48:17.938" v="3791" actId="26606"/>
          <ac:picMkLst>
            <pc:docMk/>
            <pc:sldMk cId="1064248547" sldId="317"/>
            <ac:picMk id="10" creationId="{8B1383C6-473D-0172-6171-8B953B2D3EE0}"/>
          </ac:picMkLst>
        </pc:picChg>
        <pc:picChg chg="add mod ord">
          <ac:chgData name="Mehdi Afiatpour" userId="0d916f10-5445-4adf-bb23-aa086e4204ed" providerId="ADAL" clId="{6E93803D-331E-4F17-802A-8C945DB6030D}" dt="2025-01-22T17:48:17.938" v="3791" actId="26606"/>
          <ac:picMkLst>
            <pc:docMk/>
            <pc:sldMk cId="1064248547" sldId="317"/>
            <ac:picMk id="12" creationId="{B717275A-357C-C96C-F6C4-180EB0580CFB}"/>
          </ac:picMkLst>
        </pc:picChg>
        <pc:picChg chg="add mod">
          <ac:chgData name="Mehdi Afiatpour" userId="0d916f10-5445-4adf-bb23-aa086e4204ed" providerId="ADAL" clId="{6E93803D-331E-4F17-802A-8C945DB6030D}" dt="2025-01-22T17:48:17.938" v="3791" actId="26606"/>
          <ac:picMkLst>
            <pc:docMk/>
            <pc:sldMk cId="1064248547" sldId="317"/>
            <ac:picMk id="14" creationId="{BB3766E0-7BA7-5725-E77A-F293DF7F1879}"/>
          </ac:picMkLst>
        </pc:picChg>
      </pc:sldChg>
      <pc:sldChg chg="addSp delSp modSp add mod setBg delDesignElem">
        <pc:chgData name="Mehdi Afiatpour" userId="0d916f10-5445-4adf-bb23-aa086e4204ed" providerId="ADAL" clId="{6E93803D-331E-4F17-802A-8C945DB6030D}" dt="2025-01-22T17:48:56.167" v="3796" actId="26606"/>
        <pc:sldMkLst>
          <pc:docMk/>
          <pc:sldMk cId="426261011" sldId="318"/>
        </pc:sldMkLst>
        <pc:spChg chg="mod">
          <ac:chgData name="Mehdi Afiatpour" userId="0d916f10-5445-4adf-bb23-aa086e4204ed" providerId="ADAL" clId="{6E93803D-331E-4F17-802A-8C945DB6030D}" dt="2025-01-22T17:44:40.018" v="3764"/>
          <ac:spMkLst>
            <pc:docMk/>
            <pc:sldMk cId="426261011" sldId="318"/>
            <ac:spMk id="2" creationId="{35E0B486-C1AA-C692-452C-C41A078D9C1B}"/>
          </ac:spMkLst>
        </pc:spChg>
        <pc:spChg chg="add">
          <ac:chgData name="Mehdi Afiatpour" userId="0d916f10-5445-4adf-bb23-aa086e4204ed" providerId="ADAL" clId="{6E93803D-331E-4F17-802A-8C945DB6030D}" dt="2025-01-22T17:48:56.167" v="3796" actId="26606"/>
          <ac:spMkLst>
            <pc:docMk/>
            <pc:sldMk cId="426261011" sldId="318"/>
            <ac:spMk id="16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48:56.167" v="3796" actId="26606"/>
          <ac:spMkLst>
            <pc:docMk/>
            <pc:sldMk cId="426261011" sldId="318"/>
            <ac:spMk id="18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48:56.167" v="3796" actId="26606"/>
          <ac:spMkLst>
            <pc:docMk/>
            <pc:sldMk cId="426261011" sldId="318"/>
            <ac:spMk id="20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48:56.167" v="3796" actId="26606"/>
          <ac:spMkLst>
            <pc:docMk/>
            <pc:sldMk cId="426261011" sldId="318"/>
            <ac:spMk id="28" creationId="{1DB043B4-68C6-45B9-82AC-A5800EADB8DB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426261011" sldId="318"/>
            <ac:spMk id="49" creationId="{A4320E7D-7C53-FCFC-C90E-AADE0D6AB446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426261011" sldId="318"/>
            <ac:spMk id="51" creationId="{CBDADA37-902E-F352-3EF4-C8E5E70DFD3B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426261011" sldId="318"/>
            <ac:spMk id="53" creationId="{D77F75B7-7BF1-DC50-ACF8-F33FAC8DBDBA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426261011" sldId="318"/>
            <ac:spMk id="61" creationId="{C6D4EE72-4DFF-F64C-4594-35EB9495E81C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426261011" sldId="318"/>
            <ac:spMk id="63" creationId="{28E284EA-B007-9107-8EAD-AAB994D1AB45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426261011" sldId="318"/>
            <ac:spMk id="65" creationId="{8FB64E79-4F51-EAC0-39FF-40B9F7BE8A3B}"/>
          </ac:spMkLst>
        </pc:spChg>
        <pc:grpChg chg="add">
          <ac:chgData name="Mehdi Afiatpour" userId="0d916f10-5445-4adf-bb23-aa086e4204ed" providerId="ADAL" clId="{6E93803D-331E-4F17-802A-8C945DB6030D}" dt="2025-01-22T17:48:56.167" v="3796" actId="26606"/>
          <ac:grpSpMkLst>
            <pc:docMk/>
            <pc:sldMk cId="426261011" sldId="318"/>
            <ac:grpSpMk id="22" creationId="{79DE9FAB-6BBA-4CFE-B67D-77B47F01ECA4}"/>
          </ac:grpSpMkLst>
        </pc:grpChg>
        <pc:grpChg chg="add">
          <ac:chgData name="Mehdi Afiatpour" userId="0d916f10-5445-4adf-bb23-aa086e4204ed" providerId="ADAL" clId="{6E93803D-331E-4F17-802A-8C945DB6030D}" dt="2025-01-22T17:48:56.167" v="3796" actId="26606"/>
          <ac:grpSpMkLst>
            <pc:docMk/>
            <pc:sldMk cId="426261011" sldId="318"/>
            <ac:grpSpMk id="30" creationId="{05A5D99C-8CA9-4688-A7A5-0D9C34AE3048}"/>
          </ac:grpSpMkLst>
        </pc:grpChg>
        <pc:grpChg chg="del">
          <ac:chgData name="Mehdi Afiatpour" userId="0d916f10-5445-4adf-bb23-aa086e4204ed" providerId="ADAL" clId="{6E93803D-331E-4F17-802A-8C945DB6030D}" dt="2025-01-22T17:42:11.442" v="3706"/>
          <ac:grpSpMkLst>
            <pc:docMk/>
            <pc:sldMk cId="426261011" sldId="318"/>
            <ac:grpSpMk id="55" creationId="{88E73137-81BB-FEFA-EB35-F23CAECBF557}"/>
          </ac:grpSpMkLst>
        </pc:grpChg>
        <pc:picChg chg="del">
          <ac:chgData name="Mehdi Afiatpour" userId="0d916f10-5445-4adf-bb23-aa086e4204ed" providerId="ADAL" clId="{6E93803D-331E-4F17-802A-8C945DB6030D}" dt="2025-01-22T17:48:22.722" v="3792" actId="478"/>
          <ac:picMkLst>
            <pc:docMk/>
            <pc:sldMk cId="426261011" sldId="318"/>
            <ac:picMk id="4" creationId="{47ACF75B-4E3A-4307-734D-B698B28EB44F}"/>
          </ac:picMkLst>
        </pc:picChg>
        <pc:picChg chg="add mod">
          <ac:chgData name="Mehdi Afiatpour" userId="0d916f10-5445-4adf-bb23-aa086e4204ed" providerId="ADAL" clId="{6E93803D-331E-4F17-802A-8C945DB6030D}" dt="2025-01-22T17:48:56.167" v="3796" actId="26606"/>
          <ac:picMkLst>
            <pc:docMk/>
            <pc:sldMk cId="426261011" sldId="318"/>
            <ac:picMk id="5" creationId="{CFCEB7E3-BDEC-7035-2E45-C77F4137769B}"/>
          </ac:picMkLst>
        </pc:picChg>
        <pc:picChg chg="del">
          <ac:chgData name="Mehdi Afiatpour" userId="0d916f10-5445-4adf-bb23-aa086e4204ed" providerId="ADAL" clId="{6E93803D-331E-4F17-802A-8C945DB6030D}" dt="2025-01-22T17:48:22.722" v="3792" actId="478"/>
          <ac:picMkLst>
            <pc:docMk/>
            <pc:sldMk cId="426261011" sldId="318"/>
            <ac:picMk id="6" creationId="{68CFAEDB-5DBA-D002-F0D0-289202AABFA1}"/>
          </ac:picMkLst>
        </pc:picChg>
        <pc:picChg chg="del">
          <ac:chgData name="Mehdi Afiatpour" userId="0d916f10-5445-4adf-bb23-aa086e4204ed" providerId="ADAL" clId="{6E93803D-331E-4F17-802A-8C945DB6030D}" dt="2025-01-22T17:48:22.722" v="3792" actId="478"/>
          <ac:picMkLst>
            <pc:docMk/>
            <pc:sldMk cId="426261011" sldId="318"/>
            <ac:picMk id="8" creationId="{6A6E3B52-C399-7C3B-BCD8-B49881B3195C}"/>
          </ac:picMkLst>
        </pc:picChg>
        <pc:picChg chg="add mod ord">
          <ac:chgData name="Mehdi Afiatpour" userId="0d916f10-5445-4adf-bb23-aa086e4204ed" providerId="ADAL" clId="{6E93803D-331E-4F17-802A-8C945DB6030D}" dt="2025-01-22T17:48:56.167" v="3796" actId="26606"/>
          <ac:picMkLst>
            <pc:docMk/>
            <pc:sldMk cId="426261011" sldId="318"/>
            <ac:picMk id="9" creationId="{93EEAA19-FA1F-9FE5-959E-66781F0097CB}"/>
          </ac:picMkLst>
        </pc:picChg>
        <pc:picChg chg="add mod">
          <ac:chgData name="Mehdi Afiatpour" userId="0d916f10-5445-4adf-bb23-aa086e4204ed" providerId="ADAL" clId="{6E93803D-331E-4F17-802A-8C945DB6030D}" dt="2025-01-22T17:48:56.167" v="3796" actId="26606"/>
          <ac:picMkLst>
            <pc:docMk/>
            <pc:sldMk cId="426261011" sldId="318"/>
            <ac:picMk id="11" creationId="{045450D8-B1ED-870A-CDE3-DB6D03A186F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F4DCF1-ECAF-F7A7-2FE7-5E8E893BC4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1330B0-5BAC-7408-8C3C-78D8336840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BC71B-6527-4638-937B-C93EB849CB02}" type="datetimeFigureOut">
              <a:rPr lang="en-US" smtClean="0"/>
              <a:t>1/22/2025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7EEB3-E0A5-7440-F7ED-F59975ED1E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48D11-7466-6432-3BF5-64A1A1FA59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70580-B89C-4157-871D-6B9318EE5F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5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465A2-8C9C-419F-9FD8-234480873777}" type="datetimeFigureOut">
              <a:rPr lang="en-US" smtClean="0"/>
              <a:t>1/22/2025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F00E9-A49D-4007-B3B9-A3783809E5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223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384C2-8025-D65B-5D3B-57DCFE0C3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D3BC88-CA95-7EB5-9964-659A3B34A5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1E9F3A-1A52-CFBC-AD57-23A39D507F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85B4A1-A3E5-CE05-84F6-71C1675F74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125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649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191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E5665-F77D-2FEB-2149-1D7AE7A1C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184622-404B-82EC-2AA0-5928D454EF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646819-7695-727F-858B-2FF45D86E3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F14C03-1CC8-D1F0-AF95-88E2ED9446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81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96B4B-2FF7-CAD0-68BE-308897C52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E3E43-068C-DF4A-B392-2E9111A920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3554EE-9507-F9B8-525D-DB832C226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B7599-1E7C-2F41-0E32-7BF7ECE000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564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39EA8-27A6-A0AE-E69D-243EAAAC4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0EFD59-3ED0-07BE-CAC5-C9A7B22671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8B7E1E-D365-1148-4ED3-7FD80FB662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F8E79-35C2-C23D-7BD2-DB3D8829EF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693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7B2D3-67B2-A76C-8847-6F00CB3C2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17B0FF-7C34-8652-03E1-4B0C32ECF1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C59E0B-3E8F-AF24-61A2-B7634E7616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8F134-CF8D-E572-5AA8-2907CD9DDF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607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63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2152F-6D8F-3FD5-9130-20E16AEED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9FBE1C-F3F0-5DBB-E51E-1AD5FFD179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7CC810-0D7E-5881-359C-232DB1A751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DA712C-09E0-BB0E-7E7B-756ADEBF6A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712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626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30566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93063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8020" y="662937"/>
            <a:ext cx="4624442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88CE9D0-E6DB-A38D-ED84-A53D0493E6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26745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411926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43C4A872-A473-BFD2-150E-387250C2B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5C8D53B-A579-BCFA-58E8-C386DABC92CD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3A34CAC-4A03-ADDB-E97F-8675E68FC0B3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C733506-2F0D-8F31-52D1-5244F04A706B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9356E3D-E14C-9C43-7CE4-A7156B1E10DB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Title 19">
            <a:extLst>
              <a:ext uri="{FF2B5EF4-FFF2-40B4-BE49-F238E27FC236}">
                <a16:creationId xmlns:a16="http://schemas.microsoft.com/office/drawing/2014/main" id="{85C652DA-55F6-9691-4254-344E0A4E9A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3924"/>
            <a:ext cx="11090275" cy="168405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Content Placeholder 21">
            <a:extLst>
              <a:ext uri="{FF2B5EF4-FFF2-40B4-BE49-F238E27FC236}">
                <a16:creationId xmlns:a16="http://schemas.microsoft.com/office/drawing/2014/main" id="{4DB7AC4F-2818-7F0D-AC6A-736D5F2C739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0863" y="2419350"/>
            <a:ext cx="11090274" cy="39131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61DF04-D7CB-2B19-8BB9-3E90A6619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10824" y="1514007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DE1CC00-F893-E215-8086-65B6605C5F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EBF50D9-F9B8-ADB3-8B4A-AF19564EE6E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80BE1060-7183-58F8-EEBF-64135EE82BC5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E597A3BE-0D13-9033-E3FD-78202DB79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168304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867D9A-3F3B-94C3-244B-0006226AE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063019" y="3199533"/>
            <a:ext cx="3597052" cy="2615018"/>
            <a:chOff x="4541453" y="3199533"/>
            <a:chExt cx="3597052" cy="2615018"/>
          </a:xfrm>
        </p:grpSpPr>
        <p:sp>
          <p:nvSpPr>
            <p:cNvPr id="13" name="Freeform: Shape 38">
              <a:extLst>
                <a:ext uri="{FF2B5EF4-FFF2-40B4-BE49-F238E27FC236}">
                  <a16:creationId xmlns:a16="http://schemas.microsoft.com/office/drawing/2014/main" id="{955FC3D1-6227-A188-CCDB-11D573FD807A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E6BE70E-C41E-449D-A48C-4EB6BB7DC20D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5" name="Freeform: Shape 32">
                <a:extLst>
                  <a:ext uri="{FF2B5EF4-FFF2-40B4-BE49-F238E27FC236}">
                    <a16:creationId xmlns:a16="http://schemas.microsoft.com/office/drawing/2014/main" id="{B7C0B12B-49BE-7855-18FB-8583C8DD961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67C78A37-D378-70D3-D6E3-AB9400EB583E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2491172-466F-19CC-B639-A1C3CAB1D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90545" y="4100655"/>
            <a:ext cx="1335600" cy="1262947"/>
            <a:chOff x="10145015" y="2343978"/>
            <a:chExt cx="1335600" cy="1262947"/>
          </a:xfrm>
        </p:grpSpPr>
        <p:sp>
          <p:nvSpPr>
            <p:cNvPr id="18" name="Freeform: Shape 25">
              <a:extLst>
                <a:ext uri="{FF2B5EF4-FFF2-40B4-BE49-F238E27FC236}">
                  <a16:creationId xmlns:a16="http://schemas.microsoft.com/office/drawing/2014/main" id="{45EC885D-265C-397B-5DAF-57A66CDA30B5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01DB21-D937-2F89-DC26-063DFC7800C8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07653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4045464"/>
            <a:ext cx="11115355" cy="2286000"/>
          </a:xfrm>
        </p:spPr>
        <p:txBody>
          <a:bodyPr anchor="ctr">
            <a:no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594"/>
            <a:ext cx="12192000" cy="3771878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BF9F63-86BE-5515-AD3C-59481B3FF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2996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96900"/>
            <a:ext cx="4159160" cy="3155900"/>
          </a:xfrm>
        </p:spPr>
        <p:txBody>
          <a:bodyPr lIns="91440" anchor="b">
            <a:no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271" y="3505200"/>
            <a:ext cx="4159160" cy="2352356"/>
          </a:xfrm>
        </p:spPr>
        <p:txBody>
          <a:bodyPr lIns="91440" rIns="9144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0ABD6E1-FE78-D78B-E80C-09490F5D8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BB1BCD-5C1C-ED05-D6B4-F92367209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00A5CAB-28E9-FB7A-E72E-39F3ADE58C6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BA2D9BC-CA87-28FA-7A02-455E740EAC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734E5ADF-EEF0-2501-9D7B-8FC1A49F60A7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80F3839-9B1B-2346-C1F4-E876E6AE32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78049" y="78871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tIns="36576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7428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87E98C0-6053-9701-92D0-4EF9ADBC5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9063019" y="746716"/>
            <a:ext cx="3597052" cy="2615018"/>
            <a:chOff x="4541453" y="3199533"/>
            <a:chExt cx="3597052" cy="2615018"/>
          </a:xfrm>
        </p:grpSpPr>
        <p:sp>
          <p:nvSpPr>
            <p:cNvPr id="8" name="Freeform: Shape 38">
              <a:extLst>
                <a:ext uri="{FF2B5EF4-FFF2-40B4-BE49-F238E27FC236}">
                  <a16:creationId xmlns:a16="http://schemas.microsoft.com/office/drawing/2014/main" id="{C32B1A1D-760B-9D3D-A869-E50FC962A629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02EF78B-5BDF-8632-B9B1-087DB042EEC7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0" name="Freeform: Shape 32">
                <a:extLst>
                  <a:ext uri="{FF2B5EF4-FFF2-40B4-BE49-F238E27FC236}">
                    <a16:creationId xmlns:a16="http://schemas.microsoft.com/office/drawing/2014/main" id="{5C54B3E8-515B-0865-9321-DB3793A6224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6E92718-2CCD-B15D-8DE5-46285BEA256B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A0B78B-84F0-8B85-40E8-678689DC1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723112" y="5088958"/>
            <a:ext cx="1335600" cy="1262947"/>
            <a:chOff x="10145015" y="2343978"/>
            <a:chExt cx="1335600" cy="1262947"/>
          </a:xfrm>
        </p:grpSpPr>
        <p:sp>
          <p:nvSpPr>
            <p:cNvPr id="20" name="Freeform: Shape 25">
              <a:extLst>
                <a:ext uri="{FF2B5EF4-FFF2-40B4-BE49-F238E27FC236}">
                  <a16:creationId xmlns:a16="http://schemas.microsoft.com/office/drawing/2014/main" id="{2E5D7C6F-BF77-9B7D-5B12-7AF3ED280B43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A599EE6-2673-0AD8-EAE0-45C79326015E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498474"/>
            <a:ext cx="7960421" cy="145021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40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1343" y="2103039"/>
            <a:ext cx="7929940" cy="397962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630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96D26C0-4AFC-33CC-99BE-317E9A84435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376680"/>
            <a:ext cx="9144000" cy="2286000"/>
          </a:xfrm>
        </p:spPr>
        <p:txBody>
          <a:bodyPr anchor="b">
            <a:no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799840"/>
            <a:ext cx="9144000" cy="22860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994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08635"/>
            <a:ext cx="11090274" cy="1332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65629D-0977-C0EA-5E0B-C4822F43DAE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5540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9829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974" y="196900"/>
            <a:ext cx="4899628" cy="2331490"/>
          </a:xfrm>
        </p:spPr>
        <p:txBody>
          <a:bodyPr anchor="b" anchorCtr="0">
            <a:noAutofit/>
          </a:bodyPr>
          <a:lstStyle>
            <a:lvl1pPr algn="r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3162" y="2827209"/>
            <a:ext cx="4917440" cy="344214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algn="r">
              <a:defRPr sz="1200">
                <a:solidFill>
                  <a:schemeClr val="tx1"/>
                </a:solidFill>
              </a:defRPr>
            </a:lvl2pPr>
            <a:lvl3pPr algn="r">
              <a:defRPr sz="1200">
                <a:solidFill>
                  <a:schemeClr val="tx1"/>
                </a:solidFill>
              </a:defRPr>
            </a:lvl3pPr>
            <a:lvl4pPr algn="r">
              <a:defRPr sz="1200">
                <a:solidFill>
                  <a:schemeClr val="tx1"/>
                </a:solidFill>
              </a:defRPr>
            </a:lvl4pPr>
            <a:lvl5pPr algn="r"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588" y="0"/>
            <a:ext cx="609599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04CD02-7C7D-28DD-85A8-2FD92C29D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FB7341D0-DC30-9661-B3E0-91DE7C37946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2A118B5-9F91-EA1B-3F95-6BFA5095544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208891A5-91FA-D924-CB46-E74B50635001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BE5F7483-2261-D4C4-30E3-2D379D8CA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47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3463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8315"/>
            <a:ext cx="11090274" cy="1332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FC6ED4-22DD-0C3B-D15A-218307AB6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12" name="Freeform: Shape 25">
              <a:extLst>
                <a:ext uri="{FF2B5EF4-FFF2-40B4-BE49-F238E27FC236}">
                  <a16:creationId xmlns:a16="http://schemas.microsoft.com/office/drawing/2014/main" id="{E4CD0F67-4BE8-1120-FCAE-806F9E18DD5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9B74B85-E3CB-E24E-54C6-AB161411D93A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Freeform: Shape 21">
            <a:extLst>
              <a:ext uri="{FF2B5EF4-FFF2-40B4-BE49-F238E27FC236}">
                <a16:creationId xmlns:a16="http://schemas.microsoft.com/office/drawing/2014/main" id="{5781DEED-6608-D622-CA5E-C91FD8645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1965095"/>
            <a:ext cx="5435600" cy="399565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4B946DE-F802-2F36-2789-09D7F8604081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01305" y="1965095"/>
            <a:ext cx="5339397" cy="399565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6596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57989ED-9663-5033-AA83-267069FC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36" y="549274"/>
            <a:ext cx="5179330" cy="2841829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54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9537" y="3646704"/>
            <a:ext cx="5179330" cy="270616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392876F-0BBD-F80A-DE7F-8831AD3BF3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26138" y="549275"/>
            <a:ext cx="5654675" cy="57880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E08E8E-10CB-55BC-8AFF-E64C800B9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0" name="Freeform: Shape 15">
              <a:extLst>
                <a:ext uri="{FF2B5EF4-FFF2-40B4-BE49-F238E27FC236}">
                  <a16:creationId xmlns:a16="http://schemas.microsoft.com/office/drawing/2014/main" id="{B439260B-AC6B-1C83-1A63-058A7E7EFCC9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DD32DC-9BAF-DA32-4E29-A6D403E04377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739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5650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89351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85868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413379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67432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48230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67354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587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6" r:id="rId20"/>
    <p:sldLayoutId id="2147483728" r:id="rId2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ctr">
            <a:noAutofit/>
          </a:bodyPr>
          <a:lstStyle/>
          <a:p>
            <a:r>
              <a:rPr lang="en-US" sz="4400" dirty="0"/>
              <a:t>Equity Trading:   AI Companies Recommendation</a:t>
            </a:r>
          </a:p>
        </p:txBody>
      </p:sp>
      <p:pic>
        <p:nvPicPr>
          <p:cNvPr id="8" name="Picture Placeholder 13" descr="Data points digital background">
            <a:extLst>
              <a:ext uri="{FF2B5EF4-FFF2-40B4-BE49-F238E27FC236}">
                <a16:creationId xmlns:a16="http://schemas.microsoft.com/office/drawing/2014/main" id="{53227D59-33F9-9DDB-1C5C-A938A989EE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6" r="7936"/>
          <a:stretch/>
        </p:blipFill>
        <p:spPr/>
      </p:pic>
    </p:spTree>
    <p:extLst>
      <p:ext uri="{BB962C8B-B14F-4D97-AF65-F5344CB8AC3E}">
        <p14:creationId xmlns:p14="http://schemas.microsoft.com/office/powerpoint/2010/main" val="2803092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BD7A90-1C19-0991-B35B-BAB1EDBC2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2CCA4E-CAC4-6C07-B265-E2F4CCDA3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1. Technical Analysis (1/5)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848EB62-6DA3-4CE8-9228-A55DBDD16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900" y="1"/>
            <a:ext cx="7641100" cy="6858000"/>
          </a:xfrm>
          <a:prstGeom prst="rect">
            <a:avLst/>
          </a:prstGeom>
          <a:solidFill>
            <a:schemeClr val="bg2">
              <a:lumMod val="25000"/>
              <a:lumOff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A0C3E4A-B089-458B-AFCE-988DAFDD5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21FBF1-42F2-97A9-C257-2C22DCD9B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585" y="549272"/>
            <a:ext cx="2764848" cy="2771778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BB8EE6-6B89-D053-4C7C-05C802FD8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939" y="549275"/>
            <a:ext cx="2764845" cy="2771775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DE774F-1C3C-650A-53AC-C9C576E53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871" y="3536950"/>
            <a:ext cx="2772275" cy="2779224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237965-5ABA-364E-3CF9-DD2F12FDAD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3223" y="3536947"/>
            <a:ext cx="2772277" cy="2779225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40450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6B9DEF-964C-D861-3A29-1734A718F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064A10-AFAB-9AFA-C921-CCFCE7EDB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1. Technical Analysis (2/5)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382019-86F8-42F4-B156-A1BA90CD3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342" y="549272"/>
            <a:ext cx="2764848" cy="2771778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9475DE-9CC4-F1D0-58E5-FD053A138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9223" y="549275"/>
            <a:ext cx="2764845" cy="2771775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32F026-1932-5ECF-4FCD-2ACCC22F1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628" y="3536950"/>
            <a:ext cx="2772276" cy="2779224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0D3909-6C70-A474-C08C-EA6D4D3C96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5507" y="3536947"/>
            <a:ext cx="2772277" cy="2779225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62363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A3E058-BAEE-FC72-40D7-06571E468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C5626A-D32B-87C7-BDE7-8553FD577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1. Technical Analysis (3/5)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848EB62-6DA3-4CE8-9228-A55DBDD16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900" y="1"/>
            <a:ext cx="7641100" cy="6858000"/>
          </a:xfrm>
          <a:prstGeom prst="rect">
            <a:avLst/>
          </a:prstGeom>
          <a:solidFill>
            <a:schemeClr val="bg2">
              <a:lumMod val="25000"/>
              <a:lumOff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A0C3E4A-B089-458B-AFCE-988DAFDD5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200573-0EFB-E0A0-8309-8D7F8E842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120" y="549272"/>
            <a:ext cx="2771778" cy="2771778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2A2AEE-6491-D83A-34ED-C168F2581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939" y="549275"/>
            <a:ext cx="2764845" cy="2771775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FFA64E-800F-F544-2D9E-47F3134D3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871" y="3536950"/>
            <a:ext cx="2772275" cy="2779224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CFE6BF-509E-D203-F2C0-6DDCBD9A1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3224" y="3536947"/>
            <a:ext cx="2772276" cy="2779225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51620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116BFB-5A1C-2AB8-27BA-794ABDA95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09A0FC-CA61-AE26-5FED-AEBC2F9F2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1. Technical Analysis (4/5)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CE7642-1181-B407-5722-7DF7C1115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0877" y="549272"/>
            <a:ext cx="2771778" cy="2771778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F1FB09-04B3-A7AD-8C02-100C5A738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5758" y="549275"/>
            <a:ext cx="2771775" cy="2771775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DD829C-97FA-FF9D-E585-AFA4C208B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629" y="3536950"/>
            <a:ext cx="2772275" cy="2779224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E2CF27-3DA4-0B59-D062-B8F5356EC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5508" y="3536947"/>
            <a:ext cx="2772276" cy="2779225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01819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A413A0-E1CF-0C36-F812-C2F91829A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3040373B-F195-4965-BFC3-8E75CF006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D10704-32C4-0066-ADDA-5266B7BC8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1. Technical Analysis (5/5)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1902E5D-585B-473E-876E-DFC6D76AB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900" y="1"/>
            <a:ext cx="7641100" cy="6858000"/>
          </a:xfrm>
          <a:prstGeom prst="rect">
            <a:avLst/>
          </a:prstGeom>
          <a:solidFill>
            <a:schemeClr val="bg2">
              <a:lumMod val="25000"/>
              <a:lumOff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E3EF409-FBDC-4873-BB95-C7FF37DED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59C976-0F8A-0232-44CD-CF89188E0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760" y="1654927"/>
            <a:ext cx="3539271" cy="3548141"/>
          </a:xfrm>
          <a:custGeom>
            <a:avLst/>
            <a:gdLst/>
            <a:ahLst/>
            <a:cxnLst/>
            <a:rect l="l" t="t" r="r" b="b"/>
            <a:pathLst>
              <a:path w="2771776" h="2771776">
                <a:moveTo>
                  <a:pt x="0" y="0"/>
                </a:moveTo>
                <a:lnTo>
                  <a:pt x="2771776" y="0"/>
                </a:lnTo>
                <a:lnTo>
                  <a:pt x="2771776" y="2771776"/>
                </a:lnTo>
                <a:lnTo>
                  <a:pt x="0" y="2771776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01EECE-FEB6-8A50-FA2C-9715B0BC4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2828" y="549275"/>
            <a:ext cx="2764845" cy="2771775"/>
          </a:xfrm>
          <a:custGeom>
            <a:avLst/>
            <a:gdLst/>
            <a:ahLst/>
            <a:cxnLst/>
            <a:rect l="l" t="t" r="r" b="b"/>
            <a:pathLst>
              <a:path w="2771775" h="2771775">
                <a:moveTo>
                  <a:pt x="0" y="0"/>
                </a:moveTo>
                <a:lnTo>
                  <a:pt x="2771775" y="0"/>
                </a:lnTo>
                <a:lnTo>
                  <a:pt x="2771775" y="2771775"/>
                </a:lnTo>
                <a:lnTo>
                  <a:pt x="0" y="2771775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9D6693-1DEC-F517-C097-B804FD40E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362" y="3536949"/>
            <a:ext cx="2771776" cy="2771776"/>
          </a:xfrm>
          <a:custGeom>
            <a:avLst/>
            <a:gdLst/>
            <a:ahLst/>
            <a:cxnLst/>
            <a:rect l="l" t="t" r="r" b="b"/>
            <a:pathLst>
              <a:path w="4090132" h="5759450">
                <a:moveTo>
                  <a:pt x="0" y="0"/>
                </a:moveTo>
                <a:lnTo>
                  <a:pt x="4090132" y="0"/>
                </a:lnTo>
                <a:lnTo>
                  <a:pt x="4090132" y="5759450"/>
                </a:lnTo>
                <a:lnTo>
                  <a:pt x="0" y="575945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70449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855F49-30F0-2609-3A94-0C33FF543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8F162CB-8AE1-689A-2B38-79802FE8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2. Market Correlation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1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2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6F3B0A64-3D2D-C93B-9055-CF36960674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0751373"/>
              </p:ext>
            </p:extLst>
          </p:nvPr>
        </p:nvGraphicFramePr>
        <p:xfrm>
          <a:off x="4826297" y="549275"/>
          <a:ext cx="6284321" cy="5761054"/>
        </p:xfrm>
        <a:graphic>
          <a:graphicData uri="http://schemas.openxmlformats.org/drawingml/2006/table">
            <a:tbl>
              <a:tblPr firstRow="1" bandRow="1">
                <a:noFill/>
                <a:tableStyleId>{72833802-FEF1-4C79-8D5D-14CF1EAF98D9}</a:tableStyleId>
              </a:tblPr>
              <a:tblGrid>
                <a:gridCol w="1156822">
                  <a:extLst>
                    <a:ext uri="{9D8B030D-6E8A-4147-A177-3AD203B41FA5}">
                      <a16:colId xmlns:a16="http://schemas.microsoft.com/office/drawing/2014/main" val="3690698563"/>
                    </a:ext>
                  </a:extLst>
                </a:gridCol>
                <a:gridCol w="2497980">
                  <a:extLst>
                    <a:ext uri="{9D8B030D-6E8A-4147-A177-3AD203B41FA5}">
                      <a16:colId xmlns:a16="http://schemas.microsoft.com/office/drawing/2014/main" val="3676053079"/>
                    </a:ext>
                  </a:extLst>
                </a:gridCol>
                <a:gridCol w="2629519">
                  <a:extLst>
                    <a:ext uri="{9D8B030D-6E8A-4147-A177-3AD203B41FA5}">
                      <a16:colId xmlns:a16="http://schemas.microsoft.com/office/drawing/2014/main" val="1451649123"/>
                    </a:ext>
                  </a:extLst>
                </a:gridCol>
              </a:tblGrid>
              <a:tr h="34426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cap="none" spc="3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</a:txBody>
                  <a:tcPr marL="0" marR="8876" marT="36033" marB="36033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cap="none" spc="30">
                          <a:solidFill>
                            <a:schemeClr val="tx1"/>
                          </a:solidFill>
                          <a:effectLst/>
                        </a:rPr>
                        <a:t>Correlation with SPY</a:t>
                      </a:r>
                    </a:p>
                  </a:txBody>
                  <a:tcPr marL="0" marR="8876" marT="36033" marB="36033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cap="none" spc="30">
                          <a:solidFill>
                            <a:schemeClr val="tx1"/>
                          </a:solidFill>
                          <a:effectLst/>
                        </a:rPr>
                        <a:t>Correlation with QQQ</a:t>
                      </a:r>
                    </a:p>
                  </a:txBody>
                  <a:tcPr marL="0" marR="8876" marT="36033" marB="36033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1538077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>
                          <a:solidFill>
                            <a:schemeClr val="tx1"/>
                          </a:solidFill>
                          <a:effectLst/>
                        </a:rPr>
                        <a:t>ACN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0.79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0.65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0171977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>
                          <a:solidFill>
                            <a:srgbClr val="000000"/>
                          </a:solidFill>
                          <a:effectLst/>
                        </a:rPr>
                        <a:t>ADBE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rgbClr val="000000"/>
                          </a:solidFill>
                          <a:effectLst/>
                        </a:rPr>
                        <a:t>-0.01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rgbClr val="000000"/>
                          </a:solidFill>
                          <a:effectLst/>
                        </a:rPr>
                        <a:t>-0.05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3801281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>
                          <a:solidFill>
                            <a:schemeClr val="tx1"/>
                          </a:solidFill>
                          <a:effectLst/>
                        </a:rPr>
                        <a:t>AMD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-0.45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-0.40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132276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>
                          <a:solidFill>
                            <a:srgbClr val="000000"/>
                          </a:solidFill>
                          <a:effectLst/>
                        </a:rPr>
                        <a:t>AMZN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rgbClr val="000000"/>
                          </a:solidFill>
                          <a:effectLst/>
                        </a:rPr>
                        <a:t>0.74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rgbClr val="000000"/>
                          </a:solidFill>
                          <a:effectLst/>
                        </a:rPr>
                        <a:t>0.82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355135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>
                          <a:solidFill>
                            <a:schemeClr val="tx1"/>
                          </a:solidFill>
                          <a:effectLst/>
                        </a:rPr>
                        <a:t>ANET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0.94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0.94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4601777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>
                          <a:solidFill>
                            <a:srgbClr val="000000"/>
                          </a:solidFill>
                          <a:effectLst/>
                        </a:rPr>
                        <a:t>ARM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rgbClr val="000000"/>
                          </a:solidFill>
                          <a:effectLst/>
                        </a:rPr>
                        <a:t>0.51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rgbClr val="000000"/>
                          </a:solidFill>
                          <a:effectLst/>
                        </a:rPr>
                        <a:t>0.61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779736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>
                          <a:solidFill>
                            <a:schemeClr val="tx1"/>
                          </a:solidFill>
                          <a:effectLst/>
                        </a:rPr>
                        <a:t>ASML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-0.69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-0.53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627622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>
                          <a:solidFill>
                            <a:srgbClr val="000000"/>
                          </a:solidFill>
                          <a:effectLst/>
                        </a:rPr>
                        <a:t>AVGO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rgbClr val="000000"/>
                          </a:solidFill>
                          <a:effectLst/>
                        </a:rPr>
                        <a:t>0.79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rgbClr val="000000"/>
                          </a:solidFill>
                          <a:effectLst/>
                        </a:rPr>
                        <a:t>0.86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445731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>
                          <a:solidFill>
                            <a:schemeClr val="tx1"/>
                          </a:solidFill>
                          <a:effectLst/>
                        </a:rPr>
                        <a:t>GOOGL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0.48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0.66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9937278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>
                          <a:solidFill>
                            <a:srgbClr val="000000"/>
                          </a:solidFill>
                          <a:effectLst/>
                        </a:rPr>
                        <a:t>IBM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rgbClr val="000000"/>
                          </a:solidFill>
                          <a:effectLst/>
                        </a:rPr>
                        <a:t>0.85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rgbClr val="000000"/>
                          </a:solidFill>
                          <a:effectLst/>
                        </a:rPr>
                        <a:t>0.73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213644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>
                          <a:solidFill>
                            <a:schemeClr val="tx1"/>
                          </a:solidFill>
                          <a:effectLst/>
                        </a:rPr>
                        <a:t>INTC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-0.66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-0.55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7347805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>
                          <a:solidFill>
                            <a:srgbClr val="000000"/>
                          </a:solidFill>
                          <a:effectLst/>
                        </a:rPr>
                        <a:t>META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rgbClr val="000000"/>
                          </a:solidFill>
                          <a:effectLst/>
                        </a:rPr>
                        <a:t>0.89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rgbClr val="000000"/>
                          </a:solidFill>
                          <a:effectLst/>
                        </a:rPr>
                        <a:t>0.85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956026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>
                          <a:solidFill>
                            <a:schemeClr val="tx1"/>
                          </a:solidFill>
                          <a:effectLst/>
                        </a:rPr>
                        <a:t>MSFT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0.35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0.53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5001056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>
                          <a:solidFill>
                            <a:srgbClr val="000000"/>
                          </a:solidFill>
                          <a:effectLst/>
                        </a:rPr>
                        <a:t>NOW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rgbClr val="000000"/>
                          </a:solidFill>
                          <a:effectLst/>
                        </a:rPr>
                        <a:t>0.91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rgbClr val="000000"/>
                          </a:solidFill>
                          <a:effectLst/>
                        </a:rPr>
                        <a:t>0.84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93365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>
                          <a:solidFill>
                            <a:schemeClr val="tx1"/>
                          </a:solidFill>
                          <a:effectLst/>
                        </a:rPr>
                        <a:t>NVDA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0.91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0.92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340618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>
                          <a:solidFill>
                            <a:srgbClr val="000000"/>
                          </a:solidFill>
                          <a:effectLst/>
                        </a:rPr>
                        <a:t>ORCL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rgbClr val="000000"/>
                          </a:solidFill>
                          <a:effectLst/>
                        </a:rPr>
                        <a:t>0.94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rgbClr val="000000"/>
                          </a:solidFill>
                          <a:effectLst/>
                        </a:rPr>
                        <a:t>0.85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998347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>
                          <a:solidFill>
                            <a:schemeClr val="tx1"/>
                          </a:solidFill>
                          <a:effectLst/>
                        </a:rPr>
                        <a:t>PLTR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0.88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0.86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0800262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>
                          <a:solidFill>
                            <a:srgbClr val="000000"/>
                          </a:solidFill>
                          <a:effectLst/>
                        </a:rPr>
                        <a:t>SAP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rgbClr val="000000"/>
                          </a:solidFill>
                          <a:effectLst/>
                        </a:rPr>
                        <a:t>0.93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rgbClr val="000000"/>
                          </a:solidFill>
                          <a:effectLst/>
                        </a:rPr>
                        <a:t>0.87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371082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>
                          <a:solidFill>
                            <a:schemeClr val="tx1"/>
                          </a:solidFill>
                          <a:effectLst/>
                        </a:rPr>
                        <a:t>TSM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0.93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0.95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155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9378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4A4D9-EBA1-FFDC-1F2D-9F97675C3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27EE2-288A-4873-AC47-8576CAE71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88315"/>
            <a:ext cx="11090274" cy="781685"/>
          </a:xfrm>
          <a:noFill/>
        </p:spPr>
        <p:txBody>
          <a:bodyPr lIns="0">
            <a:normAutofit/>
          </a:bodyPr>
          <a:lstStyle/>
          <a:p>
            <a:r>
              <a:rPr lang="en-US" dirty="0"/>
              <a:t>2. Stocks Correlation</a:t>
            </a:r>
          </a:p>
        </p:txBody>
      </p:sp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F721B6CD-0F88-DB45-81E7-710DD62537B0}"/>
              </a:ext>
            </a:extLst>
          </p:cNvPr>
          <p:cNvGraphicFramePr>
            <a:graphicFrameLocks noGrp="1"/>
          </p:cNvGraphicFramePr>
          <p:nvPr/>
        </p:nvGraphicFramePr>
        <p:xfrm>
          <a:off x="550863" y="1701801"/>
          <a:ext cx="11285540" cy="39624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64277">
                  <a:extLst>
                    <a:ext uri="{9D8B030D-6E8A-4147-A177-3AD203B41FA5}">
                      <a16:colId xmlns:a16="http://schemas.microsoft.com/office/drawing/2014/main" val="3690698563"/>
                    </a:ext>
                  </a:extLst>
                </a:gridCol>
                <a:gridCol w="564277">
                  <a:extLst>
                    <a:ext uri="{9D8B030D-6E8A-4147-A177-3AD203B41FA5}">
                      <a16:colId xmlns:a16="http://schemas.microsoft.com/office/drawing/2014/main" val="3676053079"/>
                    </a:ext>
                  </a:extLst>
                </a:gridCol>
                <a:gridCol w="564277">
                  <a:extLst>
                    <a:ext uri="{9D8B030D-6E8A-4147-A177-3AD203B41FA5}">
                      <a16:colId xmlns:a16="http://schemas.microsoft.com/office/drawing/2014/main" val="1451649123"/>
                    </a:ext>
                  </a:extLst>
                </a:gridCol>
                <a:gridCol w="564277">
                  <a:extLst>
                    <a:ext uri="{9D8B030D-6E8A-4147-A177-3AD203B41FA5}">
                      <a16:colId xmlns:a16="http://schemas.microsoft.com/office/drawing/2014/main" val="1461626978"/>
                    </a:ext>
                  </a:extLst>
                </a:gridCol>
                <a:gridCol w="564277">
                  <a:extLst>
                    <a:ext uri="{9D8B030D-6E8A-4147-A177-3AD203B41FA5}">
                      <a16:colId xmlns:a16="http://schemas.microsoft.com/office/drawing/2014/main" val="3670485695"/>
                    </a:ext>
                  </a:extLst>
                </a:gridCol>
                <a:gridCol w="513952">
                  <a:extLst>
                    <a:ext uri="{9D8B030D-6E8A-4147-A177-3AD203B41FA5}">
                      <a16:colId xmlns:a16="http://schemas.microsoft.com/office/drawing/2014/main" val="3742225812"/>
                    </a:ext>
                  </a:extLst>
                </a:gridCol>
                <a:gridCol w="614602">
                  <a:extLst>
                    <a:ext uri="{9D8B030D-6E8A-4147-A177-3AD203B41FA5}">
                      <a16:colId xmlns:a16="http://schemas.microsoft.com/office/drawing/2014/main" val="1068766832"/>
                    </a:ext>
                  </a:extLst>
                </a:gridCol>
                <a:gridCol w="564277">
                  <a:extLst>
                    <a:ext uri="{9D8B030D-6E8A-4147-A177-3AD203B41FA5}">
                      <a16:colId xmlns:a16="http://schemas.microsoft.com/office/drawing/2014/main" val="3788655918"/>
                    </a:ext>
                  </a:extLst>
                </a:gridCol>
                <a:gridCol w="564277">
                  <a:extLst>
                    <a:ext uri="{9D8B030D-6E8A-4147-A177-3AD203B41FA5}">
                      <a16:colId xmlns:a16="http://schemas.microsoft.com/office/drawing/2014/main" val="2838902168"/>
                    </a:ext>
                  </a:extLst>
                </a:gridCol>
                <a:gridCol w="564277">
                  <a:extLst>
                    <a:ext uri="{9D8B030D-6E8A-4147-A177-3AD203B41FA5}">
                      <a16:colId xmlns:a16="http://schemas.microsoft.com/office/drawing/2014/main" val="230258134"/>
                    </a:ext>
                  </a:extLst>
                </a:gridCol>
                <a:gridCol w="564277">
                  <a:extLst>
                    <a:ext uri="{9D8B030D-6E8A-4147-A177-3AD203B41FA5}">
                      <a16:colId xmlns:a16="http://schemas.microsoft.com/office/drawing/2014/main" val="3971217721"/>
                    </a:ext>
                  </a:extLst>
                </a:gridCol>
                <a:gridCol w="564277">
                  <a:extLst>
                    <a:ext uri="{9D8B030D-6E8A-4147-A177-3AD203B41FA5}">
                      <a16:colId xmlns:a16="http://schemas.microsoft.com/office/drawing/2014/main" val="3637670379"/>
                    </a:ext>
                  </a:extLst>
                </a:gridCol>
                <a:gridCol w="564277">
                  <a:extLst>
                    <a:ext uri="{9D8B030D-6E8A-4147-A177-3AD203B41FA5}">
                      <a16:colId xmlns:a16="http://schemas.microsoft.com/office/drawing/2014/main" val="2659762091"/>
                    </a:ext>
                  </a:extLst>
                </a:gridCol>
                <a:gridCol w="564277">
                  <a:extLst>
                    <a:ext uri="{9D8B030D-6E8A-4147-A177-3AD203B41FA5}">
                      <a16:colId xmlns:a16="http://schemas.microsoft.com/office/drawing/2014/main" val="1928062363"/>
                    </a:ext>
                  </a:extLst>
                </a:gridCol>
                <a:gridCol w="564277">
                  <a:extLst>
                    <a:ext uri="{9D8B030D-6E8A-4147-A177-3AD203B41FA5}">
                      <a16:colId xmlns:a16="http://schemas.microsoft.com/office/drawing/2014/main" val="517790383"/>
                    </a:ext>
                  </a:extLst>
                </a:gridCol>
                <a:gridCol w="564277">
                  <a:extLst>
                    <a:ext uri="{9D8B030D-6E8A-4147-A177-3AD203B41FA5}">
                      <a16:colId xmlns:a16="http://schemas.microsoft.com/office/drawing/2014/main" val="2602030607"/>
                    </a:ext>
                  </a:extLst>
                </a:gridCol>
                <a:gridCol w="564277">
                  <a:extLst>
                    <a:ext uri="{9D8B030D-6E8A-4147-A177-3AD203B41FA5}">
                      <a16:colId xmlns:a16="http://schemas.microsoft.com/office/drawing/2014/main" val="994141742"/>
                    </a:ext>
                  </a:extLst>
                </a:gridCol>
                <a:gridCol w="564277">
                  <a:extLst>
                    <a:ext uri="{9D8B030D-6E8A-4147-A177-3AD203B41FA5}">
                      <a16:colId xmlns:a16="http://schemas.microsoft.com/office/drawing/2014/main" val="3347256896"/>
                    </a:ext>
                  </a:extLst>
                </a:gridCol>
                <a:gridCol w="564277">
                  <a:extLst>
                    <a:ext uri="{9D8B030D-6E8A-4147-A177-3AD203B41FA5}">
                      <a16:colId xmlns:a16="http://schemas.microsoft.com/office/drawing/2014/main" val="3343379704"/>
                    </a:ext>
                  </a:extLst>
                </a:gridCol>
                <a:gridCol w="564277">
                  <a:extLst>
                    <a:ext uri="{9D8B030D-6E8A-4147-A177-3AD203B41FA5}">
                      <a16:colId xmlns:a16="http://schemas.microsoft.com/office/drawing/2014/main" val="1421182639"/>
                    </a:ext>
                  </a:extLst>
                </a:gridCol>
              </a:tblGrid>
              <a:tr h="167005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dirty="0">
                          <a:effectLst/>
                        </a:rPr>
                        <a:t> 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dirty="0">
                          <a:effectLst/>
                        </a:rPr>
                        <a:t>NVDA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MSFT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GOOGL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AMZN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META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TSM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ASML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ADBE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dirty="0">
                          <a:effectLst/>
                        </a:rPr>
                        <a:t>IBM</a:t>
                      </a:r>
                    </a:p>
                  </a:txBody>
                  <a:tcPr marL="76200" marR="76200" marT="38100" marB="3810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ANET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AVGO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dirty="0">
                          <a:effectLst/>
                        </a:rPr>
                        <a:t>ORCL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SAP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ACN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NOW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AMD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PLTR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ARM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dirty="0">
                          <a:effectLst/>
                        </a:rPr>
                        <a:t>INTC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241538077"/>
                  </a:ext>
                </a:extLst>
              </a:tr>
              <a:tr h="167005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>
                          <a:effectLst/>
                        </a:rPr>
                        <a:t>NVDA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rgbClr val="008000"/>
                          </a:solidFill>
                          <a:effectLst/>
                        </a:rPr>
                        <a:t>1.00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rgbClr val="008000"/>
                          </a:solidFill>
                          <a:effectLst/>
                        </a:rPr>
                        <a:t>0.92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effectLst/>
                        </a:rPr>
                        <a:t>0.85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0.67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0.62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0.24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rgbClr val="008000"/>
                          </a:solidFill>
                          <a:effectLst/>
                        </a:rPr>
                        <a:t>0.92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rgbClr val="008000"/>
                          </a:solidFill>
                          <a:effectLst/>
                        </a:rPr>
                        <a:t>0.97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rgbClr val="008000"/>
                          </a:solidFill>
                          <a:effectLst/>
                        </a:rPr>
                        <a:t>0.97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rgbClr val="008000"/>
                          </a:solidFill>
                          <a:effectLst/>
                        </a:rPr>
                        <a:t>0.94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rgbClr val="008000"/>
                          </a:solidFill>
                          <a:effectLst/>
                        </a:rPr>
                        <a:t>0.93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0.49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0.74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0.73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0.90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-0.54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980171977"/>
                  </a:ext>
                </a:extLst>
              </a:tr>
              <a:tr h="167005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dirty="0">
                          <a:effectLst/>
                        </a:rPr>
                        <a:t>MSFT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rgbClr val="008000"/>
                          </a:solidFill>
                          <a:effectLst/>
                        </a:rPr>
                        <a:t>0.92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rgbClr val="008000"/>
                          </a:solidFill>
                          <a:effectLst/>
                        </a:rPr>
                        <a:t>1.00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0.90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effectLst/>
                        </a:rPr>
                        <a:t>0.69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effectLst/>
                        </a:rPr>
                        <a:t>0.88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effectLst/>
                        </a:rPr>
                        <a:t>0.76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0.77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0.47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rgbClr val="008000"/>
                          </a:solidFill>
                          <a:effectLst/>
                        </a:rPr>
                        <a:t>0.91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rgbClr val="008000"/>
                          </a:solidFill>
                          <a:effectLst/>
                        </a:rPr>
                        <a:t>0.91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0.66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0.90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0.60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0.90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-0.39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463801281"/>
                  </a:ext>
                </a:extLst>
              </a:tr>
              <a:tr h="167005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>
                          <a:effectLst/>
                        </a:rPr>
                        <a:t>GOOGL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effectLst/>
                        </a:rPr>
                        <a:t>0.85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0.90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rgbClr val="008000"/>
                          </a:solidFill>
                          <a:effectLst/>
                        </a:rPr>
                        <a:t>1.00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effectLst/>
                        </a:rPr>
                        <a:t>0.72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0.55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0.73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0.69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0.90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0.72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0.78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-0.21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26132276"/>
                  </a:ext>
                </a:extLst>
              </a:tr>
              <a:tr h="167005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>
                          <a:effectLst/>
                        </a:rPr>
                        <a:t>AMZN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effectLst/>
                        </a:rPr>
                        <a:t>0.67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0.69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rgbClr val="008000"/>
                          </a:solidFill>
                          <a:effectLst/>
                        </a:rPr>
                        <a:t>1.00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0.63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0.64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0.61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0.59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0.63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effectLst/>
                        </a:rPr>
                        <a:t>0.61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0.79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0.62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0.66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0.15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352355135"/>
                  </a:ext>
                </a:extLst>
              </a:tr>
              <a:tr h="167005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>
                          <a:effectLst/>
                        </a:rPr>
                        <a:t>META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rgbClr val="008000"/>
                          </a:solidFill>
                          <a:effectLst/>
                        </a:rPr>
                        <a:t>1.00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rgbClr val="008000"/>
                          </a:solidFill>
                          <a:effectLst/>
                        </a:rPr>
                        <a:t>0.91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0.74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0.57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effectLst/>
                        </a:rPr>
                        <a:t>0.85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effectLst/>
                        </a:rPr>
                        <a:t>0.85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rgbClr val="008000"/>
                          </a:solidFill>
                          <a:effectLst/>
                        </a:rPr>
                        <a:t>0.96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0.62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rgbClr val="008000"/>
                          </a:solidFill>
                          <a:effectLst/>
                        </a:rPr>
                        <a:t>0.93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0.79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effectLst/>
                        </a:rPr>
                        <a:t>0.82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effectLst/>
                        </a:rPr>
                        <a:t>0.88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-0.17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954601777"/>
                  </a:ext>
                </a:extLst>
              </a:tr>
              <a:tr h="167005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>
                          <a:effectLst/>
                        </a:rPr>
                        <a:t>TSM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effectLst/>
                        </a:rPr>
                        <a:t>0.76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rgbClr val="008000"/>
                          </a:solidFill>
                          <a:effectLst/>
                        </a:rPr>
                        <a:t>0.91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rgbClr val="008000"/>
                          </a:solidFill>
                          <a:effectLst/>
                        </a:rPr>
                        <a:t>1.00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0.63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0.39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0.79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0.79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0.79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rgbClr val="008000"/>
                          </a:solidFill>
                          <a:effectLst/>
                        </a:rPr>
                        <a:t>0.92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0.52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0.90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0.67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0.86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effectLst/>
                        </a:rPr>
                        <a:t>-0.19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387779736"/>
                  </a:ext>
                </a:extLst>
              </a:tr>
              <a:tr h="167005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>
                          <a:effectLst/>
                        </a:rPr>
                        <a:t>ASML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0.62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0.77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0.72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0.63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0.74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0.63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rgbClr val="008000"/>
                          </a:solidFill>
                          <a:effectLst/>
                        </a:rPr>
                        <a:t>1.00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0.60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0.50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0.55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0.58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0.55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0.69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0.56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0.62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0.36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0.60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effectLst/>
                        </a:rPr>
                        <a:t>-0.02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723627622"/>
                  </a:ext>
                </a:extLst>
              </a:tr>
              <a:tr h="167005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>
                          <a:effectLst/>
                        </a:rPr>
                        <a:t>ADBE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0.24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0.47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effectLst/>
                        </a:rPr>
                        <a:t>0.55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0.64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0.57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0.39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0.60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rgbClr val="008000"/>
                          </a:solidFill>
                          <a:effectLst/>
                        </a:rPr>
                        <a:t>1.00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0.19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0.18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0.21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0.31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0.44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0.66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0.51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0.57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0.36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-0.42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0.45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4146445731"/>
                  </a:ext>
                </a:extLst>
              </a:tr>
              <a:tr h="167005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>
                          <a:effectLst/>
                        </a:rPr>
                        <a:t>IBM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rgbClr val="008000"/>
                          </a:solidFill>
                          <a:effectLst/>
                        </a:rPr>
                        <a:t>0.92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0.73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effectLst/>
                        </a:rPr>
                        <a:t>0.61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0.79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0.50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0.19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rgbClr val="008000"/>
                          </a:solidFill>
                          <a:effectLst/>
                        </a:rPr>
                        <a:t>1.00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rgbClr val="008000"/>
                          </a:solidFill>
                          <a:effectLst/>
                        </a:rPr>
                        <a:t>0.94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rgbClr val="008000"/>
                          </a:solidFill>
                          <a:effectLst/>
                        </a:rPr>
                        <a:t>0.93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0.52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0.86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0.65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0.73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0.73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-0.52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909937278"/>
                  </a:ext>
                </a:extLst>
              </a:tr>
              <a:tr h="167005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>
                          <a:effectLst/>
                        </a:rPr>
                        <a:t>ANET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rgbClr val="008000"/>
                          </a:solidFill>
                          <a:effectLst/>
                        </a:rPr>
                        <a:t>0.97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rgbClr val="008000"/>
                          </a:solidFill>
                          <a:effectLst/>
                        </a:rPr>
                        <a:t>0.91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0.59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0.79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0.55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0.18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rgbClr val="008000"/>
                          </a:solidFill>
                          <a:effectLst/>
                        </a:rPr>
                        <a:t>0.94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rgbClr val="008000"/>
                          </a:solidFill>
                          <a:effectLst/>
                        </a:rPr>
                        <a:t>1.00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rgbClr val="008000"/>
                          </a:solidFill>
                          <a:effectLst/>
                        </a:rPr>
                        <a:t>0.99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rgbClr val="008000"/>
                          </a:solidFill>
                          <a:effectLst/>
                        </a:rPr>
                        <a:t>0.93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0.90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0.50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0.71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0.70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-0.62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038213644"/>
                  </a:ext>
                </a:extLst>
              </a:tr>
              <a:tr h="167005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>
                          <a:effectLst/>
                        </a:rPr>
                        <a:t>AVGO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rgbClr val="008000"/>
                          </a:solidFill>
                          <a:effectLst/>
                        </a:rPr>
                        <a:t>0.97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rgbClr val="008000"/>
                          </a:solidFill>
                          <a:effectLst/>
                        </a:rPr>
                        <a:t>0.91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0.63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0.58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0.21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rgbClr val="008000"/>
                          </a:solidFill>
                          <a:effectLst/>
                        </a:rPr>
                        <a:t>0.93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rgbClr val="008000"/>
                          </a:solidFill>
                          <a:effectLst/>
                        </a:rPr>
                        <a:t>0.99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rgbClr val="008000"/>
                          </a:solidFill>
                          <a:effectLst/>
                        </a:rPr>
                        <a:t>1.00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rgbClr val="008000"/>
                          </a:solidFill>
                          <a:effectLst/>
                        </a:rPr>
                        <a:t>0.92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rgbClr val="008000"/>
                          </a:solidFill>
                          <a:effectLst/>
                        </a:rPr>
                        <a:t>0.91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0.49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0.71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0.73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-0.56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517347805"/>
                  </a:ext>
                </a:extLst>
              </a:tr>
              <a:tr h="167005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>
                          <a:effectLst/>
                        </a:rPr>
                        <a:t>ORCL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rgbClr val="008000"/>
                          </a:solidFill>
                          <a:effectLst/>
                        </a:rPr>
                        <a:t>0.94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0.61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0.79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0.55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0.31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rgbClr val="008000"/>
                          </a:solidFill>
                          <a:effectLst/>
                        </a:rPr>
                        <a:t>0.93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rgbClr val="008000"/>
                          </a:solidFill>
                          <a:effectLst/>
                        </a:rPr>
                        <a:t>0.92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rgbClr val="008000"/>
                          </a:solidFill>
                          <a:effectLst/>
                        </a:rPr>
                        <a:t>1.00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rgbClr val="008000"/>
                          </a:solidFill>
                          <a:effectLst/>
                        </a:rPr>
                        <a:t>0.91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0.55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0.67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0.74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0.70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-0.56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063956026"/>
                  </a:ext>
                </a:extLst>
              </a:tr>
              <a:tr h="167005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>
                          <a:effectLst/>
                        </a:rPr>
                        <a:t>SAP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rgbClr val="008000"/>
                          </a:solidFill>
                          <a:effectLst/>
                        </a:rPr>
                        <a:t>0.93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0.79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rgbClr val="008000"/>
                          </a:solidFill>
                          <a:effectLst/>
                        </a:rPr>
                        <a:t>0.96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rgbClr val="008000"/>
                          </a:solidFill>
                          <a:effectLst/>
                        </a:rPr>
                        <a:t>0.92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0.69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effectLst/>
                        </a:rPr>
                        <a:t>0.44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0.90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rgbClr val="008000"/>
                          </a:solidFill>
                          <a:effectLst/>
                        </a:rPr>
                        <a:t>0.91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rgbClr val="008000"/>
                          </a:solidFill>
                          <a:effectLst/>
                        </a:rPr>
                        <a:t>0.91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rgbClr val="008000"/>
                          </a:solidFill>
                          <a:effectLst/>
                        </a:rPr>
                        <a:t>1.00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0.57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rgbClr val="008000"/>
                          </a:solidFill>
                          <a:effectLst/>
                        </a:rPr>
                        <a:t>0.94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0.73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-0.33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035001056"/>
                  </a:ext>
                </a:extLst>
              </a:tr>
              <a:tr h="167005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>
                          <a:effectLst/>
                        </a:rPr>
                        <a:t>ACN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0.49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0.66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0.69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0.62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0.62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effectLst/>
                        </a:rPr>
                        <a:t>0.52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0.56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0.66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0.52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0.50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0.49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0.55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0.57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rgbClr val="008000"/>
                          </a:solidFill>
                          <a:effectLst/>
                        </a:rPr>
                        <a:t>1.00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0.71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0.74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0.47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0.21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0.03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419093365"/>
                  </a:ext>
                </a:extLst>
              </a:tr>
              <a:tr h="167005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>
                          <a:effectLst/>
                        </a:rPr>
                        <a:t>NOW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0.90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rgbClr val="008000"/>
                          </a:solidFill>
                          <a:effectLst/>
                        </a:rPr>
                        <a:t>0.93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0.90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0.62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0.51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0.86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effectLst/>
                        </a:rPr>
                        <a:t>0.89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rgbClr val="008000"/>
                          </a:solidFill>
                          <a:effectLst/>
                        </a:rPr>
                        <a:t>0.94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0.71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rgbClr val="008000"/>
                          </a:solidFill>
                          <a:effectLst/>
                        </a:rPr>
                        <a:t>1.00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0.76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0.66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-0.27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977340618"/>
                  </a:ext>
                </a:extLst>
              </a:tr>
              <a:tr h="167005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>
                          <a:effectLst/>
                        </a:rPr>
                        <a:t>AMD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0.74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0.90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0.66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0.79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0.67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0.57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0.65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0.71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0.71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0.67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effectLst/>
                        </a:rPr>
                        <a:t>0.73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0.74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effectLst/>
                        </a:rPr>
                        <a:t>0.76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rgbClr val="008000"/>
                          </a:solidFill>
                          <a:effectLst/>
                        </a:rPr>
                        <a:t>1.00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0.42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0.56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-0.13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097998347"/>
                  </a:ext>
                </a:extLst>
              </a:tr>
              <a:tr h="167005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>
                          <a:effectLst/>
                        </a:rPr>
                        <a:t>PLTR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0.73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0.60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0.72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effectLst/>
                        </a:rPr>
                        <a:t>0.86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0.36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0.36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0.73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0.70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0.73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0.74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0.47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0.42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rgbClr val="008000"/>
                          </a:solidFill>
                          <a:effectLst/>
                        </a:rPr>
                        <a:t>1.00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effectLst/>
                        </a:rPr>
                        <a:t>0.54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-0.16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580800262"/>
                  </a:ext>
                </a:extLst>
              </a:tr>
              <a:tr h="167005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>
                          <a:effectLst/>
                        </a:rPr>
                        <a:t>ARM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0.90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0.90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0.78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effectLst/>
                        </a:rPr>
                        <a:t>0.89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0.60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-0.42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0.73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0.70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0.83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0.21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0.66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0.56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0.54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solidFill>
                            <a:srgbClr val="008000"/>
                          </a:solidFill>
                          <a:effectLst/>
                        </a:rPr>
                        <a:t>1.00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effectLst/>
                        </a:rPr>
                        <a:t>-0.55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564371082"/>
                  </a:ext>
                </a:extLst>
              </a:tr>
              <a:tr h="167005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0" dirty="0">
                          <a:effectLst/>
                        </a:rPr>
                        <a:t>INTC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-0.54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-0.39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-0.21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0.15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-0.17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-0.19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-0.02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0.45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-0.52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-0.62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-0.56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-0.56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-0.33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0.03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-0.27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-0.13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-0.16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</a:rPr>
                        <a:t>-0.55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sz="800" dirty="0">
                          <a:solidFill>
                            <a:srgbClr val="008000"/>
                          </a:solidFill>
                          <a:effectLst/>
                        </a:rPr>
                        <a:t>1.00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557155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080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11AF8B-C8C6-2A9E-E9C2-6B10F3AC2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995263-E323-4E24-C322-F66CB687D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3. Prediction Analysis (1/5)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D7B312-B0D7-2BED-4B60-B8C197F49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277" y="873376"/>
            <a:ext cx="3438979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759211-5ABE-223A-3045-6FFF6A8C4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156" y="873378"/>
            <a:ext cx="3438980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F75CEB-2B3F-1674-7067-EC0E98E5E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277" y="3864777"/>
            <a:ext cx="3438979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9BFEAC-26E5-B0E4-7386-170D33457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2156" y="3864775"/>
            <a:ext cx="3438980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91763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D8767D-1EF1-21D0-8CAA-7FD4CEBF6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F3B661-2253-36DC-58A2-E93095AA0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3. Prediction Analysis (2/5)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808914-6C57-7611-83D0-211DA9999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277" y="873376"/>
            <a:ext cx="3438979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406A4D-DDCC-0C5E-3B2A-7C04D6C78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156" y="873378"/>
            <a:ext cx="3438980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E56228-92F6-E701-434C-72A7B744A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277" y="3864777"/>
            <a:ext cx="3438979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754F55-FE8A-2964-2E53-517D4B3917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2156" y="3864775"/>
            <a:ext cx="3438980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51493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2C2622-E38E-5C55-B6A6-D702114AC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2D9151-3C1E-8ABB-0801-0D0075B14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3. Prediction Analysis (3/5)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3A6F3B-8D45-F3AA-6AF5-57FE2280A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277" y="873376"/>
            <a:ext cx="3438979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F649DB-CACD-C527-A204-9066AAF65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156" y="873378"/>
            <a:ext cx="3438980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28315E-6C56-EF01-E500-BBA3DCE99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277" y="3864777"/>
            <a:ext cx="3438979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11AB5E-BE71-D4A1-1452-E799C473E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2156" y="3864775"/>
            <a:ext cx="3438980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69332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5BE93-0252-3CC3-B567-14EC47EB8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CA07C-1908-B1EB-82FA-EC63DAAF4CF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Data Collection</a:t>
            </a:r>
          </a:p>
          <a:p>
            <a:r>
              <a:rPr lang="en-US" dirty="0"/>
              <a:t>Data Analysis</a:t>
            </a:r>
          </a:p>
          <a:p>
            <a:r>
              <a:rPr lang="en-US" dirty="0"/>
              <a:t>Comparison and Insights</a:t>
            </a:r>
          </a:p>
          <a:p>
            <a:r>
              <a:rPr lang="en-US" dirty="0"/>
              <a:t>Recommendations</a:t>
            </a:r>
          </a:p>
          <a:p>
            <a:r>
              <a:rPr lang="en-US" dirty="0"/>
              <a:t>Visual Aids</a:t>
            </a:r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6650455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B447ED-2D68-4D48-78D7-04D516975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20AF6-72A8-5AD4-9BB4-D487770D9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3. Prediction Analysis (4/5)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1383C6-473D-0172-6171-8B953B2D3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277" y="877675"/>
            <a:ext cx="3438979" cy="2114971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3766E0-7BA7-5725-E77A-F293DF7F1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156" y="873378"/>
            <a:ext cx="3438980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17275A-357C-C96C-F6C4-180EB0580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277" y="3864777"/>
            <a:ext cx="3438979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D1EB0B-BADF-2A21-EA53-B4C64EEB3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2156" y="3864775"/>
            <a:ext cx="3438980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64248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515F11-B785-B461-ACDF-764F22560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E0B486-C1AA-C692-452C-C41A078D9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3. Prediction Analysis (5/5)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CEB7E3-BDEC-7035-2E45-C77F41377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363" y="1079377"/>
            <a:ext cx="2771775" cy="1711570"/>
          </a:xfrm>
          <a:custGeom>
            <a:avLst/>
            <a:gdLst/>
            <a:ahLst/>
            <a:cxnLst/>
            <a:rect l="l" t="t" r="r" b="b"/>
            <a:pathLst>
              <a:path w="2771775" h="2771775">
                <a:moveTo>
                  <a:pt x="0" y="0"/>
                </a:moveTo>
                <a:lnTo>
                  <a:pt x="2771775" y="0"/>
                </a:lnTo>
                <a:lnTo>
                  <a:pt x="2771775" y="2771775"/>
                </a:lnTo>
                <a:lnTo>
                  <a:pt x="0" y="2771775"/>
                </a:lnTo>
                <a:close/>
              </a:path>
            </a:pathLst>
          </a:cu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5A5D99C-8CA9-4688-A7A5-0D9C34AE3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16575" y="5165702"/>
            <a:ext cx="734257" cy="760506"/>
            <a:chOff x="5243759" y="1363788"/>
            <a:chExt cx="734257" cy="760506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03F95395-CCA6-4A43-85F6-69571A5AB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4173C2D0-52E8-4925-8ED2-CF521F5EA5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1EB77B77-4A3B-4F2F-848A-78978F686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45450D8-B1ED-870A-CDE3-DB6D03A18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900" y="2166170"/>
            <a:ext cx="4090132" cy="2525655"/>
          </a:xfrm>
          <a:custGeom>
            <a:avLst/>
            <a:gdLst/>
            <a:ahLst/>
            <a:cxnLst/>
            <a:rect l="l" t="t" r="r" b="b"/>
            <a:pathLst>
              <a:path w="2771776" h="2771776">
                <a:moveTo>
                  <a:pt x="0" y="0"/>
                </a:moveTo>
                <a:lnTo>
                  <a:pt x="2771776" y="0"/>
                </a:lnTo>
                <a:lnTo>
                  <a:pt x="2771776" y="2771776"/>
                </a:lnTo>
                <a:lnTo>
                  <a:pt x="0" y="2771776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EEAA19-FA1F-9FE5-959E-66781F009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362" y="4067051"/>
            <a:ext cx="2771776" cy="1711571"/>
          </a:xfrm>
          <a:custGeom>
            <a:avLst/>
            <a:gdLst/>
            <a:ahLst/>
            <a:cxnLst/>
            <a:rect l="l" t="t" r="r" b="b"/>
            <a:pathLst>
              <a:path w="4090132" h="5759450">
                <a:moveTo>
                  <a:pt x="0" y="0"/>
                </a:moveTo>
                <a:lnTo>
                  <a:pt x="4090132" y="0"/>
                </a:lnTo>
                <a:lnTo>
                  <a:pt x="4090132" y="5759450"/>
                </a:lnTo>
                <a:lnTo>
                  <a:pt x="0" y="575945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6261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8E69D-41BA-D4C8-1DB8-213D8899A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AFC93-2DE3-987A-9ACD-96CDC422F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400" dirty="0"/>
              <a:t>4. 52 Weeks and 12 Weeks Performance</a:t>
            </a:r>
          </a:p>
        </p:txBody>
      </p:sp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F0F080D5-80CD-BB35-60FB-AB91E3D21F80}"/>
              </a:ext>
            </a:extLst>
          </p:cNvPr>
          <p:cNvGraphicFramePr>
            <a:graphicFrameLocks noGrp="1"/>
          </p:cNvGraphicFramePr>
          <p:nvPr/>
        </p:nvGraphicFramePr>
        <p:xfrm>
          <a:off x="5316665" y="549275"/>
          <a:ext cx="5303585" cy="5761040"/>
        </p:xfrm>
        <a:graphic>
          <a:graphicData uri="http://schemas.openxmlformats.org/drawingml/2006/table">
            <a:tbl>
              <a:tblPr firstRow="1" bandRow="1">
                <a:noFill/>
                <a:tableStyleId>{72833802-FEF1-4C79-8D5D-14CF1EAF98D9}</a:tableStyleId>
              </a:tblPr>
              <a:tblGrid>
                <a:gridCol w="1269117">
                  <a:extLst>
                    <a:ext uri="{9D8B030D-6E8A-4147-A177-3AD203B41FA5}">
                      <a16:colId xmlns:a16="http://schemas.microsoft.com/office/drawing/2014/main" val="3690698563"/>
                    </a:ext>
                  </a:extLst>
                </a:gridCol>
                <a:gridCol w="1932221">
                  <a:extLst>
                    <a:ext uri="{9D8B030D-6E8A-4147-A177-3AD203B41FA5}">
                      <a16:colId xmlns:a16="http://schemas.microsoft.com/office/drawing/2014/main" val="3676053079"/>
                    </a:ext>
                  </a:extLst>
                </a:gridCol>
                <a:gridCol w="2102247">
                  <a:extLst>
                    <a:ext uri="{9D8B030D-6E8A-4147-A177-3AD203B41FA5}">
                      <a16:colId xmlns:a16="http://schemas.microsoft.com/office/drawing/2014/main" val="1451649123"/>
                    </a:ext>
                  </a:extLst>
                </a:gridCol>
              </a:tblGrid>
              <a:tr h="28805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</a:p>
                  </a:txBody>
                  <a:tcPr marL="117572" marR="48988" marT="58786" marB="587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52 Weeks Performance</a:t>
                      </a:r>
                    </a:p>
                  </a:txBody>
                  <a:tcPr marL="117572" marR="48988" marT="58786" marB="587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12 Weeks Performance</a:t>
                      </a:r>
                    </a:p>
                  </a:txBody>
                  <a:tcPr marL="117572" marR="48988" marT="58786" marB="587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1538077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ACN</a:t>
                      </a:r>
                    </a:p>
                  </a:txBody>
                  <a:tcPr marL="117572" marR="48988" marT="58786" marB="5878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-2.06</a:t>
                      </a:r>
                    </a:p>
                  </a:txBody>
                  <a:tcPr marL="117572" marR="48988" marT="58786" marB="5878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-1.21</a:t>
                      </a:r>
                    </a:p>
                  </a:txBody>
                  <a:tcPr marL="117572" marR="48988" marT="58786" marB="5878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171977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ADBE</a:t>
                      </a:r>
                    </a:p>
                  </a:txBody>
                  <a:tcPr marL="117572" marR="48988" marT="58786" marB="5878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-28.65</a:t>
                      </a:r>
                    </a:p>
                  </a:txBody>
                  <a:tcPr marL="117572" marR="48988" marT="58786" marB="5878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-9.79</a:t>
                      </a:r>
                    </a:p>
                  </a:txBody>
                  <a:tcPr marL="117572" marR="48988" marT="58786" marB="5878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801281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AMD</a:t>
                      </a:r>
                    </a:p>
                  </a:txBody>
                  <a:tcPr marL="117572" marR="48988" marT="58786" marB="5878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-29.82</a:t>
                      </a:r>
                    </a:p>
                  </a:txBody>
                  <a:tcPr marL="117572" marR="48988" marT="58786" marB="5878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-21.73</a:t>
                      </a:r>
                    </a:p>
                  </a:txBody>
                  <a:tcPr marL="117572" marR="48988" marT="58786" marB="5878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32276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AMZN</a:t>
                      </a:r>
                    </a:p>
                  </a:txBody>
                  <a:tcPr marL="117572" marR="48988" marT="58786" marB="5878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48.52</a:t>
                      </a:r>
                    </a:p>
                  </a:txBody>
                  <a:tcPr marL="117572" marR="48988" marT="58786" marB="5878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22.83</a:t>
                      </a:r>
                    </a:p>
                  </a:txBody>
                  <a:tcPr marL="117572" marR="48988" marT="58786" marB="5878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2355135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ANET</a:t>
                      </a:r>
                    </a:p>
                  </a:txBody>
                  <a:tcPr marL="117572" marR="48988" marT="58786" marB="5878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84.43</a:t>
                      </a:r>
                    </a:p>
                  </a:txBody>
                  <a:tcPr marL="117572" marR="48988" marT="58786" marB="5878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23.33</a:t>
                      </a:r>
                    </a:p>
                  </a:txBody>
                  <a:tcPr marL="117572" marR="48988" marT="58786" marB="5878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4601777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ARM</a:t>
                      </a:r>
                    </a:p>
                  </a:txBody>
                  <a:tcPr marL="117572" marR="48988" marT="58786" marB="5878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97.51</a:t>
                      </a:r>
                    </a:p>
                  </a:txBody>
                  <a:tcPr marL="117572" marR="48988" marT="58786" marB="5878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7.97</a:t>
                      </a:r>
                    </a:p>
                  </a:txBody>
                  <a:tcPr marL="117572" marR="48988" marT="58786" marB="5878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7779736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ASML</a:t>
                      </a:r>
                    </a:p>
                  </a:txBody>
                  <a:tcPr marL="117572" marR="48988" marT="58786" marB="5878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0.68</a:t>
                      </a:r>
                    </a:p>
                  </a:txBody>
                  <a:tcPr marL="117572" marR="48988" marT="58786" marB="5878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7.21</a:t>
                      </a:r>
                    </a:p>
                  </a:txBody>
                  <a:tcPr marL="117572" marR="48988" marT="58786" marB="5878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627622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AVGO</a:t>
                      </a:r>
                    </a:p>
                  </a:txBody>
                  <a:tcPr marL="117572" marR="48988" marT="58786" marB="5878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98.41</a:t>
                      </a:r>
                    </a:p>
                  </a:txBody>
                  <a:tcPr marL="117572" marR="48988" marT="58786" marB="5878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38.91</a:t>
                      </a:r>
                    </a:p>
                  </a:txBody>
                  <a:tcPr marL="117572" marR="48988" marT="58786" marB="5878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6445731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GOOGL</a:t>
                      </a:r>
                    </a:p>
                  </a:txBody>
                  <a:tcPr marL="117572" marR="48988" marT="58786" marB="5878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35.30</a:t>
                      </a:r>
                    </a:p>
                  </a:txBody>
                  <a:tcPr marL="117572" marR="48988" marT="58786" marB="5878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19.83</a:t>
                      </a:r>
                    </a:p>
                  </a:txBody>
                  <a:tcPr marL="117572" marR="48988" marT="58786" marB="5878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937278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IBM</a:t>
                      </a:r>
                    </a:p>
                  </a:txBody>
                  <a:tcPr marL="117572" marR="48988" marT="58786" marB="5878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30.78</a:t>
                      </a:r>
                    </a:p>
                  </a:txBody>
                  <a:tcPr marL="117572" marR="48988" marT="58786" marB="5878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4.47</a:t>
                      </a:r>
                    </a:p>
                  </a:txBody>
                  <a:tcPr marL="117572" marR="48988" marT="58786" marB="5878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8213644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INTC</a:t>
                      </a:r>
                    </a:p>
                  </a:txBody>
                  <a:tcPr marL="117572" marR="48988" marT="58786" marB="5878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-54.79</a:t>
                      </a:r>
                    </a:p>
                  </a:txBody>
                  <a:tcPr marL="117572" marR="48988" marT="58786" marB="5878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-4.01</a:t>
                      </a:r>
                    </a:p>
                  </a:txBody>
                  <a:tcPr marL="117572" marR="48988" marT="58786" marB="5878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347805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META</a:t>
                      </a:r>
                    </a:p>
                  </a:txBody>
                  <a:tcPr marL="117572" marR="48988" marT="58786" marB="5878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60.77</a:t>
                      </a:r>
                    </a:p>
                  </a:txBody>
                  <a:tcPr marL="117572" marR="48988" marT="58786" marB="5878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7.54</a:t>
                      </a:r>
                    </a:p>
                  </a:txBody>
                  <a:tcPr marL="117572" marR="48988" marT="58786" marB="5878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956026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MSFT</a:t>
                      </a:r>
                    </a:p>
                  </a:txBody>
                  <a:tcPr marL="117572" marR="48988" marT="58786" marB="5878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7.48</a:t>
                      </a:r>
                    </a:p>
                  </a:txBody>
                  <a:tcPr marL="117572" marR="48988" marT="58786" marB="5878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0.08</a:t>
                      </a:r>
                    </a:p>
                  </a:txBody>
                  <a:tcPr marL="117572" marR="48988" marT="58786" marB="5878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001056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NOW</a:t>
                      </a:r>
                    </a:p>
                  </a:txBody>
                  <a:tcPr marL="117572" marR="48988" marT="58786" marB="5878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46.42</a:t>
                      </a:r>
                    </a:p>
                  </a:txBody>
                  <a:tcPr marL="117572" marR="48988" marT="58786" marB="5878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15.35</a:t>
                      </a:r>
                    </a:p>
                  </a:txBody>
                  <a:tcPr marL="117572" marR="48988" marT="58786" marB="5878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93365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NVDA</a:t>
                      </a:r>
                    </a:p>
                  </a:txBody>
                  <a:tcPr marL="117572" marR="48988" marT="58786" marB="5878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136.73</a:t>
                      </a:r>
                    </a:p>
                  </a:txBody>
                  <a:tcPr marL="117572" marR="48988" marT="58786" marB="5878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-0.50</a:t>
                      </a:r>
                    </a:p>
                  </a:txBody>
                  <a:tcPr marL="117572" marR="48988" marT="58786" marB="5878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340618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ORCL</a:t>
                      </a:r>
                    </a:p>
                  </a:txBody>
                  <a:tcPr marL="117572" marR="48988" marT="58786" marB="5878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57.35</a:t>
                      </a:r>
                    </a:p>
                  </a:txBody>
                  <a:tcPr marL="117572" marR="48988" marT="58786" marB="5878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-0.55</a:t>
                      </a:r>
                    </a:p>
                  </a:txBody>
                  <a:tcPr marL="117572" marR="48988" marT="58786" marB="5878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998347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PLTR</a:t>
                      </a:r>
                    </a:p>
                  </a:txBody>
                  <a:tcPr marL="117572" marR="48988" marT="58786" marB="5878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335.46</a:t>
                      </a:r>
                    </a:p>
                  </a:txBody>
                  <a:tcPr marL="117572" marR="48988" marT="58786" marB="5878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62.88</a:t>
                      </a:r>
                    </a:p>
                  </a:txBody>
                  <a:tcPr marL="117572" marR="48988" marT="58786" marB="5878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800262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ACN</a:t>
                      </a:r>
                    </a:p>
                  </a:txBody>
                  <a:tcPr marL="117572" marR="48988" marT="58786" marB="5878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-2.06</a:t>
                      </a:r>
                    </a:p>
                  </a:txBody>
                  <a:tcPr marL="117572" marR="48988" marT="58786" marB="5878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-1.21</a:t>
                      </a:r>
                    </a:p>
                  </a:txBody>
                  <a:tcPr marL="117572" marR="48988" marT="58786" marB="58786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4371082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ADBE</a:t>
                      </a:r>
                    </a:p>
                  </a:txBody>
                  <a:tcPr marL="117572" marR="48988" marT="58786" marB="5878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-28.65</a:t>
                      </a:r>
                    </a:p>
                  </a:txBody>
                  <a:tcPr marL="117572" marR="48988" marT="58786" marB="5878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-9.79</a:t>
                      </a:r>
                    </a:p>
                  </a:txBody>
                  <a:tcPr marL="117572" marR="48988" marT="58786" marB="58786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155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0190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C5FFF-A249-52D7-C779-C2F3FF684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 descr="Data Points Digital background">
            <a:extLst>
              <a:ext uri="{FF2B5EF4-FFF2-40B4-BE49-F238E27FC236}">
                <a16:creationId xmlns:a16="http://schemas.microsoft.com/office/drawing/2014/main" id="{536967E4-0CC1-FE4D-B520-21BD14E6E31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E7C0427-49E6-7BBB-278B-3FE9E6AB03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7BC79FF5-DC48-2487-63A3-5D8F52B8A8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Timeframe, Diversification and Risk Assessment</a:t>
            </a:r>
          </a:p>
        </p:txBody>
      </p:sp>
    </p:spTree>
    <p:extLst>
      <p:ext uri="{BB962C8B-B14F-4D97-AF65-F5344CB8AC3E}">
        <p14:creationId xmlns:p14="http://schemas.microsoft.com/office/powerpoint/2010/main" val="931522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CC09F-7383-3A4C-555C-35DA0BB4B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E7E655-DBBE-1E38-D543-EB34028F2F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3134170" cy="3133193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b="1" dirty="0"/>
              <a:t>Short-Term vs. Long-Term:</a:t>
            </a:r>
          </a:p>
          <a:p>
            <a:pPr lvl="2" algn="ctr"/>
            <a:r>
              <a:rPr lang="en-US" dirty="0"/>
              <a:t>Short-term investment recommendations based on current trends.</a:t>
            </a:r>
          </a:p>
          <a:p>
            <a:pPr lvl="2" algn="ctr"/>
            <a:r>
              <a:rPr lang="en-US" dirty="0"/>
              <a:t>Long-term investment recommendations considering outlook.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5A03A5-6D4D-7072-B3BD-F2DA38CADEB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992881" y="2097175"/>
            <a:ext cx="3719386" cy="3133193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b="1" dirty="0"/>
              <a:t>Diversification</a:t>
            </a:r>
            <a:r>
              <a:rPr lang="en-US" dirty="0"/>
              <a:t>:</a:t>
            </a:r>
          </a:p>
          <a:p>
            <a:pPr lvl="1" algn="ctr"/>
            <a:r>
              <a:rPr lang="en-US" dirty="0"/>
              <a:t>Suggested mix of NVIDIA, Microsoft, Alphabet, Amazon, and Meta Platforms stocks to spread risk.</a:t>
            </a: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B5A60B2C-DA73-99DB-5D18-316D6C11F50D}"/>
              </a:ext>
            </a:extLst>
          </p:cNvPr>
          <p:cNvSpPr txBox="1">
            <a:spLocks/>
          </p:cNvSpPr>
          <p:nvPr/>
        </p:nvSpPr>
        <p:spPr>
          <a:xfrm>
            <a:off x="8199120" y="2097175"/>
            <a:ext cx="3719386" cy="313319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b="1" dirty="0"/>
              <a:t>Risk Assessment</a:t>
            </a:r>
            <a:r>
              <a:rPr lang="en-US" dirty="0"/>
              <a:t>:</a:t>
            </a:r>
          </a:p>
          <a:p>
            <a:pPr lvl="1" algn="ctr"/>
            <a:r>
              <a:rPr lang="en-US" dirty="0"/>
              <a:t>Evaluation of stability and potential returns for each stock.</a:t>
            </a:r>
          </a:p>
        </p:txBody>
      </p:sp>
    </p:spTree>
    <p:extLst>
      <p:ext uri="{BB962C8B-B14F-4D97-AF65-F5344CB8AC3E}">
        <p14:creationId xmlns:p14="http://schemas.microsoft.com/office/powerpoint/2010/main" val="3353460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7CDAF-1B6C-8F7C-290D-6B2BD3FF1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 descr="Data Points Digital background">
            <a:extLst>
              <a:ext uri="{FF2B5EF4-FFF2-40B4-BE49-F238E27FC236}">
                <a16:creationId xmlns:a16="http://schemas.microsoft.com/office/drawing/2014/main" id="{4E885069-FC11-1FEC-263A-3137522DD7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C0AE0FC-4E89-9128-F5BB-5A8E1B8D90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F014E20-44AF-0AB1-F082-AA8E9BD6B7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Summary, Actionable Insights and Future Outlook</a:t>
            </a:r>
          </a:p>
        </p:txBody>
      </p:sp>
    </p:spTree>
    <p:extLst>
      <p:ext uri="{BB962C8B-B14F-4D97-AF65-F5344CB8AC3E}">
        <p14:creationId xmlns:p14="http://schemas.microsoft.com/office/powerpoint/2010/main" val="4577883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lIns="0">
            <a:normAutofit/>
          </a:bodyPr>
          <a:lstStyle/>
          <a:p>
            <a:r>
              <a:rPr lang="en-US" dirty="0"/>
              <a:t>Summary &amp; takeaways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134D25E2-B587-6DFE-2DEB-43845EB309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3545650" cy="3133193"/>
          </a:xfrm>
        </p:spPr>
        <p:txBody>
          <a:bodyPr>
            <a:normAutofit/>
          </a:bodyPr>
          <a:lstStyle/>
          <a:p>
            <a:pPr marL="0" lvl="1" indent="0">
              <a:buNone/>
            </a:pPr>
            <a:r>
              <a:rPr lang="en-US" b="1" dirty="0"/>
              <a:t>Summary: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Recap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D0ADE34-CDA0-CE94-230E-27A1D4E21298}"/>
              </a:ext>
            </a:extLst>
          </p:cNvPr>
          <p:cNvSpPr txBox="1">
            <a:spLocks/>
          </p:cNvSpPr>
          <p:nvPr/>
        </p:nvSpPr>
        <p:spPr>
          <a:xfrm>
            <a:off x="3401568" y="2097174"/>
            <a:ext cx="3545650" cy="313319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Font typeface="Arial" panose="020B0604020202020204" pitchFamily="34" charset="0"/>
              <a:buNone/>
            </a:pPr>
            <a:r>
              <a:rPr lang="en-US" b="1" dirty="0"/>
              <a:t>Actionable Insights: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Clear investment recommendations for the client.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09281C64-D579-41E4-AC47-755C03F0A883}"/>
              </a:ext>
            </a:extLst>
          </p:cNvPr>
          <p:cNvSpPr txBox="1">
            <a:spLocks/>
          </p:cNvSpPr>
          <p:nvPr/>
        </p:nvSpPr>
        <p:spPr>
          <a:xfrm>
            <a:off x="7120128" y="2097173"/>
            <a:ext cx="3545650" cy="313319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Font typeface="Arial" panose="020B0604020202020204" pitchFamily="34" charset="0"/>
              <a:buNone/>
            </a:pPr>
            <a:r>
              <a:rPr lang="en-US" b="1" dirty="0"/>
              <a:t>Future Outlook</a:t>
            </a:r>
            <a:r>
              <a:rPr lang="en-US" dirty="0"/>
              <a:t>:</a:t>
            </a:r>
          </a:p>
          <a:p>
            <a:pPr marL="285750" lvl="1" indent="-285750"/>
            <a:r>
              <a:rPr lang="en-US" dirty="0"/>
              <a:t>Discussion of potential future performance based on current trends and market conditions.</a:t>
            </a:r>
          </a:p>
        </p:txBody>
      </p:sp>
    </p:spTree>
    <p:extLst>
      <p:ext uri="{BB962C8B-B14F-4D97-AF65-F5344CB8AC3E}">
        <p14:creationId xmlns:p14="http://schemas.microsoft.com/office/powerpoint/2010/main" val="118667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Austin McCormick</a:t>
            </a:r>
          </a:p>
          <a:p>
            <a:r>
              <a:rPr lang="en-US" dirty="0"/>
              <a:t>Devin Carter</a:t>
            </a:r>
          </a:p>
          <a:p>
            <a:r>
              <a:rPr lang="en-US" dirty="0"/>
              <a:t>Mehdi Afiatpour</a:t>
            </a:r>
          </a:p>
        </p:txBody>
      </p:sp>
      <p:pic>
        <p:nvPicPr>
          <p:cNvPr id="25" name="Picture Placeholder 24" descr="A close-up of a network">
            <a:extLst>
              <a:ext uri="{FF2B5EF4-FFF2-40B4-BE49-F238E27FC236}">
                <a16:creationId xmlns:a16="http://schemas.microsoft.com/office/drawing/2014/main" id="{41A1C574-72C6-642F-E4D2-FF0C993AEF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"/>
          <a:stretch/>
        </p:blipFill>
        <p:spPr/>
      </p:pic>
    </p:spTree>
    <p:extLst>
      <p:ext uri="{BB962C8B-B14F-4D97-AF65-F5344CB8AC3E}">
        <p14:creationId xmlns:p14="http://schemas.microsoft.com/office/powerpoint/2010/main" val="2547630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 anchor="ctr"/>
          <a:lstStyle/>
          <a:p>
            <a:r>
              <a:rPr lang="en-US" dirty="0"/>
              <a:t>Executive Summary</a:t>
            </a:r>
          </a:p>
        </p:txBody>
      </p:sp>
      <p:pic>
        <p:nvPicPr>
          <p:cNvPr id="11" name="Picture Placeholder 15" descr="Data points digital background">
            <a:extLst>
              <a:ext uri="{FF2B5EF4-FFF2-40B4-BE49-F238E27FC236}">
                <a16:creationId xmlns:a16="http://schemas.microsoft.com/office/drawing/2014/main" id="{A496DCE5-C34A-22C2-A9D8-E90DFC8CE8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" b="52"/>
          <a:stretch/>
        </p:blipFill>
        <p:spPr/>
      </p:pic>
    </p:spTree>
    <p:extLst>
      <p:ext uri="{BB962C8B-B14F-4D97-AF65-F5344CB8AC3E}">
        <p14:creationId xmlns:p14="http://schemas.microsoft.com/office/powerpoint/2010/main" val="1839748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570AC-7AF2-BA10-C44E-26A35A857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D673C-1574-7C8E-537F-C2CD4FC55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A8C47-063F-67C9-4AC5-492C244CB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Our Customer is interested in investing in the AI Market and requested assistance on which stocks to invest in</a:t>
            </a:r>
          </a:p>
          <a:p>
            <a:r>
              <a:rPr lang="en-US" dirty="0"/>
              <a:t>In this project we have selected 19 AI Stocks and have leveraged Data Science to assess best AI Stocks to invest</a:t>
            </a:r>
          </a:p>
          <a:p>
            <a:r>
              <a:rPr lang="en-US" dirty="0"/>
              <a:t>We collected excellent quality stock data using Tradestation API’s, and performed clean-up and analysis using several techniques such as:</a:t>
            </a:r>
          </a:p>
          <a:p>
            <a:pPr lvl="1"/>
            <a:r>
              <a:rPr lang="en-US" dirty="0"/>
              <a:t>Price pattern, </a:t>
            </a:r>
          </a:p>
          <a:p>
            <a:pPr lvl="1"/>
            <a:r>
              <a:rPr lang="en-US" dirty="0"/>
              <a:t>Technical Indicators, and </a:t>
            </a:r>
          </a:p>
          <a:p>
            <a:pPr lvl="1"/>
            <a:r>
              <a:rPr lang="en-US" dirty="0"/>
              <a:t>Prediction Algo leveraging Prophet</a:t>
            </a:r>
          </a:p>
          <a:p>
            <a:r>
              <a:rPr lang="en-US" dirty="0"/>
              <a:t>Top 3 AI Stocks to invest are recommended and justification are provided in the Conclusion section of this presentation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071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06B59-80B8-CEED-0BCA-BC3F80A85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3C2F317-81E4-3678-2FF2-495B3A95470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7C6D33A-37B7-D2C4-2C1C-6D5253D0D480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8145A95-72C3-9BFC-32D2-908F235E389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/>
          <a:lstStyle/>
          <a:p>
            <a:pPr algn="l"/>
            <a:r>
              <a:rPr lang="en-US" dirty="0"/>
              <a:t>Data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3162" y="2827209"/>
            <a:ext cx="5512426" cy="2000823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000" dirty="0">
                <a:solidFill>
                  <a:srgbClr val="FF0000"/>
                </a:solidFill>
              </a:rPr>
              <a:t>Data Collection, </a:t>
            </a:r>
            <a:r>
              <a:rPr lang="en-US" sz="2000" dirty="0"/>
              <a:t>leveraging Tradestation WEB API’s</a:t>
            </a:r>
          </a:p>
          <a:p>
            <a:pPr algn="l"/>
            <a:r>
              <a:rPr lang="en-US" sz="2000" dirty="0">
                <a:solidFill>
                  <a:srgbClr val="00B0F0"/>
                </a:solidFill>
              </a:rPr>
              <a:t>Cleanup, </a:t>
            </a:r>
            <a:r>
              <a:rPr lang="en-US" sz="2000" dirty="0"/>
              <a:t>eliminating noise</a:t>
            </a:r>
          </a:p>
          <a:p>
            <a:pPr algn="l"/>
            <a:r>
              <a:rPr lang="en-US" sz="2000" dirty="0">
                <a:solidFill>
                  <a:srgbClr val="92D050"/>
                </a:solidFill>
              </a:rPr>
              <a:t>Exploration &amp; Insights,</a:t>
            </a:r>
            <a:r>
              <a:rPr lang="en-US" sz="2000" dirty="0"/>
              <a:t> Technical Analysis with Prediction</a:t>
            </a:r>
          </a:p>
        </p:txBody>
      </p:sp>
      <p:pic>
        <p:nvPicPr>
          <p:cNvPr id="20" name="Picture Placeholder 19" descr="A close-up of a graph">
            <a:extLst>
              <a:ext uri="{FF2B5EF4-FFF2-40B4-BE49-F238E27FC236}">
                <a16:creationId xmlns:a16="http://schemas.microsoft.com/office/drawing/2014/main" id="{A7019768-5E2A-F9D1-62D6-EC7C5F0BBE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/>
        </p:blipFill>
        <p:spPr/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C4A7DC2-42C3-FDDF-02BF-9598D75A6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23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08944-83E3-B337-0D71-2AA1CB0DE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EA889-FF83-8CCC-592C-B94B1997B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Data Collection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3C6C9-F69F-8DD2-FA7E-CEC558811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343" y="1391839"/>
            <a:ext cx="7929940" cy="304046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Tradestation is one of the leading Trading Platform provider, enabling easy access to quality market data, while free of charge</a:t>
            </a:r>
          </a:p>
          <a:p>
            <a:r>
              <a:rPr lang="en-US" dirty="0"/>
              <a:t>The Process to collect the data:</a:t>
            </a:r>
          </a:p>
          <a:p>
            <a:pPr lvl="1"/>
            <a:r>
              <a:rPr lang="en-US" dirty="0"/>
              <a:t>Generated an Access Token, with the allowed Scope defined</a:t>
            </a:r>
          </a:p>
          <a:p>
            <a:pPr lvl="1"/>
            <a:r>
              <a:rPr lang="en-US" dirty="0"/>
              <a:t>Defined the base </a:t>
            </a:r>
            <a:r>
              <a:rPr lang="en-US" dirty="0" err="1"/>
              <a:t>url</a:t>
            </a:r>
            <a:endParaRPr lang="en-US" dirty="0"/>
          </a:p>
          <a:p>
            <a:pPr lvl="1"/>
            <a:r>
              <a:rPr lang="en-US" dirty="0"/>
              <a:t>Defined the data length for historical purposes</a:t>
            </a:r>
          </a:p>
          <a:p>
            <a:pPr lvl="1"/>
            <a:r>
              <a:rPr lang="en-US" dirty="0"/>
              <a:t>Using list comprehension, we created a List composed of the </a:t>
            </a:r>
            <a:r>
              <a:rPr lang="en-US" dirty="0" err="1"/>
              <a:t>json</a:t>
            </a:r>
            <a:r>
              <a:rPr lang="en-US" dirty="0"/>
              <a:t> file for each AI Stock being evaluated</a:t>
            </a:r>
          </a:p>
          <a:p>
            <a:pPr lvl="1"/>
            <a:r>
              <a:rPr lang="en-US" dirty="0"/>
              <a:t>All collected data were stored locally, avoiding having to call the API’s every time. 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CC2E07-2F3B-FDE0-44F2-A4E0E1AFFBB7}"/>
              </a:ext>
            </a:extLst>
          </p:cNvPr>
          <p:cNvSpPr txBox="1"/>
          <p:nvPr/>
        </p:nvSpPr>
        <p:spPr>
          <a:xfrm>
            <a:off x="990600" y="4439410"/>
            <a:ext cx="10020300" cy="2254207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>
              <a:lnSpc>
                <a:spcPts val="1650"/>
              </a:lnSpc>
            </a:pP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make it with dictionary</a:t>
            </a: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ai_stocks_data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requests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base_url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}{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stock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}{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data_length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headers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headers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stock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ai_stocks_list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650"/>
              </a:lnSpc>
            </a:pP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market_index_list_data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requests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base_url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}{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stock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}{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data_length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headers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headers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stock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market_index_list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650"/>
              </a:lnSpc>
            </a:pP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save the data to a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file</a:t>
            </a: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ai_stocks_data.json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'w'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650"/>
              </a:lnSpc>
            </a:pP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dump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ai_stocks_data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650"/>
              </a:lnSpc>
            </a:pP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#with open('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market_index_list_data.json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', 'w') as f: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</a:pP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dump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market_index_list_data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21525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6197C-1A84-8258-1CF0-1F1B38B81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9A6A6-0E2A-C691-CF5C-C0AACB6A7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0B0F0"/>
                </a:solidFill>
              </a:rPr>
              <a:t>Data Cleanup Process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7A250-110A-F7A9-1DAC-9493E8889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2" y="2226269"/>
            <a:ext cx="7929940" cy="2405461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Created dictionary of Dataframe for each stock symbol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4"/>
                </a:solidFill>
              </a:rPr>
              <a:t>The Dataframe was filtered, resulting in Date, OHCLV bar information structure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Date was converted to Datetime and set as index and rest of the data was converted to float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Data is now ready for analysis</a:t>
            </a:r>
          </a:p>
        </p:txBody>
      </p:sp>
    </p:spTree>
    <p:extLst>
      <p:ext uri="{BB962C8B-B14F-4D97-AF65-F5344CB8AC3E}">
        <p14:creationId xmlns:p14="http://schemas.microsoft.com/office/powerpoint/2010/main" val="734367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AE404-46F4-C143-E0EA-24EAABAF9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A6BEB-3D2C-D634-2AEF-8169936D2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92D050"/>
                </a:solidFill>
              </a:rPr>
              <a:t>Exploration &amp; Insights Process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5E644-D17D-C98B-3EE9-1C512BF55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2" y="2226269"/>
            <a:ext cx="9456738" cy="3958631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Technical Analysis &amp; Trend Analysis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Correlation Analysis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With Market Benchmarks (SPY and QQQ)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Between Stocks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Prediction Algo leveraging Prophet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52 weeks and 12 weeks Performance Analysis </a:t>
            </a:r>
          </a:p>
        </p:txBody>
      </p:sp>
    </p:spTree>
    <p:extLst>
      <p:ext uri="{BB962C8B-B14F-4D97-AF65-F5344CB8AC3E}">
        <p14:creationId xmlns:p14="http://schemas.microsoft.com/office/powerpoint/2010/main" val="2885584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7" descr="A person drawing on a white board">
            <a:extLst>
              <a:ext uri="{FF2B5EF4-FFF2-40B4-BE49-F238E27FC236}">
                <a16:creationId xmlns:a16="http://schemas.microsoft.com/office/drawing/2014/main" id="{58104626-8F66-9575-5E49-2907EACF11C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solidFill>
            <a:schemeClr val="accent5"/>
          </a:solidFill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0E67EAEA-252B-BF9F-9E28-AEE54450516F}"/>
              </a:ext>
            </a:extLst>
          </p:cNvPr>
          <p:cNvSpPr txBox="1">
            <a:spLocks/>
          </p:cNvSpPr>
          <p:nvPr/>
        </p:nvSpPr>
        <p:spPr>
          <a:xfrm>
            <a:off x="550863" y="4045464"/>
            <a:ext cx="11115355" cy="2286000"/>
          </a:xfrm>
          <a:prstGeom prst="rect">
            <a:avLst/>
          </a:prstGeom>
          <a:noFill/>
        </p:spPr>
        <p:txBody>
          <a:bodyPr vert="horz" wrap="square" lIns="9144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Visuals</a:t>
            </a:r>
          </a:p>
        </p:txBody>
      </p:sp>
    </p:spTree>
    <p:extLst>
      <p:ext uri="{BB962C8B-B14F-4D97-AF65-F5344CB8AC3E}">
        <p14:creationId xmlns:p14="http://schemas.microsoft.com/office/powerpoint/2010/main" val="1388592114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97783A8-901D-4F73-81D7-AA6841BEB3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F342EE1-43E5-4AFB-895D-B61B9656DC14}">
  <ds:schemaRefs>
    <ds:schemaRef ds:uri="http://schemas.microsoft.com/office/2006/documentManagement/types"/>
    <ds:schemaRef ds:uri="http://schemas.microsoft.com/sharepoint/v3"/>
    <ds:schemaRef ds:uri="http://purl.org/dc/dcmitype/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230e9df3-be65-4c73-a93b-d1236ebd677e"/>
    <ds:schemaRef ds:uri="16c05727-aa75-4e4a-9b5f-8a80a1165891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F49CD38-5B57-4682-9FCE-B9174068D0A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{AE416396-7242-45A4-9F63-093D18ADE7C4}tf33713516_win32</Template>
  <TotalTime>916</TotalTime>
  <Words>1249</Words>
  <Application>Microsoft Office PowerPoint</Application>
  <PresentationFormat>Widescreen</PresentationFormat>
  <Paragraphs>615</Paragraphs>
  <Slides>27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Consolas</vt:lpstr>
      <vt:lpstr>Gill Sans MT</vt:lpstr>
      <vt:lpstr>Walbaum Display</vt:lpstr>
      <vt:lpstr>3DFloatVTI</vt:lpstr>
      <vt:lpstr>Equity Trading:   AI Companies Recommendation</vt:lpstr>
      <vt:lpstr>Agenda</vt:lpstr>
      <vt:lpstr>Executive Summary</vt:lpstr>
      <vt:lpstr>Executive Summary</vt:lpstr>
      <vt:lpstr>Data Process</vt:lpstr>
      <vt:lpstr>Data Collection Process</vt:lpstr>
      <vt:lpstr>Data Cleanup Process</vt:lpstr>
      <vt:lpstr>Exploration &amp; Insights Process</vt:lpstr>
      <vt:lpstr>PowerPoint Presentation</vt:lpstr>
      <vt:lpstr>1. Technical Analysis (1/5)</vt:lpstr>
      <vt:lpstr>1. Technical Analysis (2/5)</vt:lpstr>
      <vt:lpstr>1. Technical Analysis (3/5)</vt:lpstr>
      <vt:lpstr>1. Technical Analysis (4/5)</vt:lpstr>
      <vt:lpstr>1. Technical Analysis (5/5)</vt:lpstr>
      <vt:lpstr>2. Market Correlation</vt:lpstr>
      <vt:lpstr>2. Stocks Correlation</vt:lpstr>
      <vt:lpstr>3. Prediction Analysis (1/5)</vt:lpstr>
      <vt:lpstr>3. Prediction Analysis (2/5)</vt:lpstr>
      <vt:lpstr>3. Prediction Analysis (3/5)</vt:lpstr>
      <vt:lpstr>3. Prediction Analysis (4/5)</vt:lpstr>
      <vt:lpstr>3. Prediction Analysis (5/5)</vt:lpstr>
      <vt:lpstr>4. 52 Weeks and 12 Weeks Performance</vt:lpstr>
      <vt:lpstr>Recommendations</vt:lpstr>
      <vt:lpstr>Recommendations</vt:lpstr>
      <vt:lpstr>Conclusion</vt:lpstr>
      <vt:lpstr>Summary &amp; takeaways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Mehdi Afiatpour</dc:creator>
  <cp:lastModifiedBy>Mehdi Afiatpour</cp:lastModifiedBy>
  <cp:revision>1</cp:revision>
  <dcterms:created xsi:type="dcterms:W3CDTF">2025-01-14T02:55:18Z</dcterms:created>
  <dcterms:modified xsi:type="dcterms:W3CDTF">2025-01-22T17:50:37Z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